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9"/>
  </p:notesMasterIdLst>
  <p:sldIdLst>
    <p:sldId id="340" r:id="rId2"/>
    <p:sldId id="341" r:id="rId3"/>
    <p:sldId id="342" r:id="rId4"/>
    <p:sldId id="343" r:id="rId5"/>
    <p:sldId id="345" r:id="rId6"/>
    <p:sldId id="401" r:id="rId7"/>
    <p:sldId id="352" r:id="rId8"/>
    <p:sldId id="396" r:id="rId9"/>
    <p:sldId id="400" r:id="rId10"/>
    <p:sldId id="402" r:id="rId11"/>
    <p:sldId id="353" r:id="rId12"/>
    <p:sldId id="354" r:id="rId13"/>
    <p:sldId id="355" r:id="rId14"/>
    <p:sldId id="356" r:id="rId15"/>
    <p:sldId id="357" r:id="rId16"/>
    <p:sldId id="371" r:id="rId17"/>
    <p:sldId id="409" r:id="rId18"/>
    <p:sldId id="408" r:id="rId19"/>
    <p:sldId id="388" r:id="rId20"/>
    <p:sldId id="367" r:id="rId21"/>
    <p:sldId id="372" r:id="rId22"/>
    <p:sldId id="404" r:id="rId23"/>
    <p:sldId id="403" r:id="rId24"/>
    <p:sldId id="385" r:id="rId25"/>
    <p:sldId id="382" r:id="rId26"/>
    <p:sldId id="383" r:id="rId27"/>
    <p:sldId id="384" r:id="rId28"/>
    <p:sldId id="376" r:id="rId29"/>
    <p:sldId id="377" r:id="rId30"/>
    <p:sldId id="378" r:id="rId31"/>
    <p:sldId id="379" r:id="rId32"/>
    <p:sldId id="369" r:id="rId33"/>
    <p:sldId id="386" r:id="rId34"/>
    <p:sldId id="358" r:id="rId35"/>
    <p:sldId id="359" r:id="rId36"/>
    <p:sldId id="390" r:id="rId37"/>
    <p:sldId id="381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7021" userDrawn="1">
          <p15:clr>
            <a:srgbClr val="A4A3A4"/>
          </p15:clr>
        </p15:guide>
        <p15:guide id="2" pos="5088" userDrawn="1">
          <p15:clr>
            <a:srgbClr val="A4A3A4"/>
          </p15:clr>
        </p15:guide>
        <p15:guide id="3" orient="horz" pos="936" userDrawn="1">
          <p15:clr>
            <a:srgbClr val="A4A3A4"/>
          </p15:clr>
        </p15:guide>
        <p15:guide id="4" pos="6456" userDrawn="1">
          <p15:clr>
            <a:srgbClr val="A4A3A4"/>
          </p15:clr>
        </p15:guide>
        <p15:guide id="5" pos="5640" userDrawn="1">
          <p15:clr>
            <a:srgbClr val="A4A3A4"/>
          </p15:clr>
        </p15:guide>
        <p15:guide id="6" pos="7221" userDrawn="1">
          <p15:clr>
            <a:srgbClr val="A4A3A4"/>
          </p15:clr>
        </p15:guide>
        <p15:guide id="7" pos="2040" userDrawn="1">
          <p15:clr>
            <a:srgbClr val="A4A3A4"/>
          </p15:clr>
        </p15:guide>
        <p15:guide id="8" pos="1170" userDrawn="1">
          <p15:clr>
            <a:srgbClr val="A4A3A4"/>
          </p15:clr>
        </p15:guide>
        <p15:guide id="9" pos="564" userDrawn="1">
          <p15:clr>
            <a:srgbClr val="A4A3A4"/>
          </p15:clr>
        </p15:guide>
        <p15:guide id="10" orient="horz" pos="1381" userDrawn="1">
          <p15:clr>
            <a:srgbClr val="A4A3A4"/>
          </p15:clr>
        </p15:guide>
        <p15:guide id="11" pos="2664" userDrawn="1">
          <p15:clr>
            <a:srgbClr val="A4A3A4"/>
          </p15:clr>
        </p15:guide>
        <p15:guide id="12" orient="horz" pos="2376" userDrawn="1">
          <p15:clr>
            <a:srgbClr val="A4A3A4"/>
          </p15:clr>
        </p15:guide>
        <p15:guide id="13" orient="horz" pos="1232" userDrawn="1">
          <p15:clr>
            <a:srgbClr val="A4A3A4"/>
          </p15:clr>
        </p15:guide>
        <p15:guide id="14" orient="horz" pos="1139" userDrawn="1">
          <p15:clr>
            <a:srgbClr val="A4A3A4"/>
          </p15:clr>
        </p15:guide>
        <p15:guide id="15" orient="horz" pos="1056" userDrawn="1">
          <p15:clr>
            <a:srgbClr val="A4A3A4"/>
          </p15:clr>
        </p15:guide>
        <p15:guide id="16" orient="horz" pos="3168" userDrawn="1">
          <p15:clr>
            <a:srgbClr val="A4A3A4"/>
          </p15:clr>
        </p15:guide>
        <p15:guide id="17" orient="horz" pos="3408" userDrawn="1">
          <p15:clr>
            <a:srgbClr val="A4A3A4"/>
          </p15:clr>
        </p15:guide>
        <p15:guide id="18" orient="horz" pos="3764" userDrawn="1">
          <p15:clr>
            <a:srgbClr val="A4A3A4"/>
          </p15:clr>
        </p15:guide>
        <p15:guide id="19" pos="1920" userDrawn="1">
          <p15:clr>
            <a:srgbClr val="A4A3A4"/>
          </p15:clr>
        </p15:guide>
        <p15:guide id="20" pos="1296" userDrawn="1">
          <p15:clr>
            <a:srgbClr val="A4A3A4"/>
          </p15:clr>
        </p15:guide>
        <p15:guide id="21" orient="horz" pos="3072" userDrawn="1">
          <p15:clr>
            <a:srgbClr val="A4A3A4"/>
          </p15:clr>
        </p15:guide>
        <p15:guide id="22" pos="2808" userDrawn="1">
          <p15:clr>
            <a:srgbClr val="A4A3A4"/>
          </p15:clr>
        </p15:guide>
        <p15:guide id="23" pos="3432" userDrawn="1">
          <p15:clr>
            <a:srgbClr val="A4A3A4"/>
          </p15:clr>
        </p15:guide>
        <p15:guide id="24" pos="3563" userDrawn="1">
          <p15:clr>
            <a:srgbClr val="A4A3A4"/>
          </p15:clr>
        </p15:guide>
        <p15:guide id="25" pos="4183" userDrawn="1">
          <p15:clr>
            <a:srgbClr val="A4A3A4"/>
          </p15:clr>
        </p15:guide>
        <p15:guide id="26" pos="4320" userDrawn="1">
          <p15:clr>
            <a:srgbClr val="A4A3A4"/>
          </p15:clr>
        </p15:guide>
        <p15:guide id="27" pos="4960" userDrawn="1">
          <p15:clr>
            <a:srgbClr val="A4A3A4"/>
          </p15:clr>
        </p15:guide>
        <p15:guide id="28" pos="583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47CFF"/>
    <a:srgbClr val="575759"/>
    <a:srgbClr val="DA291C"/>
    <a:srgbClr val="F1F1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125"/>
    <p:restoredTop sz="91364"/>
  </p:normalViewPr>
  <p:slideViewPr>
    <p:cSldViewPr snapToGrid="0" snapToObjects="1">
      <p:cViewPr varScale="1">
        <p:scale>
          <a:sx n="124" d="100"/>
          <a:sy n="124" d="100"/>
        </p:scale>
        <p:origin x="176" y="448"/>
      </p:cViewPr>
      <p:guideLst>
        <p:guide pos="7021"/>
        <p:guide pos="5088"/>
        <p:guide orient="horz" pos="936"/>
        <p:guide pos="6456"/>
        <p:guide pos="5640"/>
        <p:guide pos="7221"/>
        <p:guide pos="2040"/>
        <p:guide pos="1170"/>
        <p:guide pos="564"/>
        <p:guide orient="horz" pos="1381"/>
        <p:guide pos="2664"/>
        <p:guide orient="horz" pos="2376"/>
        <p:guide orient="horz" pos="1232"/>
        <p:guide orient="horz" pos="1139"/>
        <p:guide orient="horz" pos="1056"/>
        <p:guide orient="horz" pos="3168"/>
        <p:guide orient="horz" pos="3408"/>
        <p:guide orient="horz" pos="3764"/>
        <p:guide pos="1920"/>
        <p:guide pos="1296"/>
        <p:guide orient="horz" pos="3072"/>
        <p:guide pos="2808"/>
        <p:guide pos="3432"/>
        <p:guide pos="3563"/>
        <p:guide pos="4183"/>
        <p:guide pos="4320"/>
        <p:guide pos="4960"/>
        <p:guide pos="583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30" d="100"/>
        <a:sy n="3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2A62-F440-86A0-AA5E20273FE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2A62-F440-86A0-AA5E20273FE9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2A62-F440-86A0-AA5E20273FE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141860176"/>
        <c:axId val="-201596928"/>
      </c:lineChart>
      <c:catAx>
        <c:axId val="-1418601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01596928"/>
        <c:crosses val="autoZero"/>
        <c:auto val="1"/>
        <c:lblAlgn val="ctr"/>
        <c:lblOffset val="100"/>
        <c:noMultiLvlLbl val="0"/>
      </c:catAx>
      <c:valAx>
        <c:axId val="-2015969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41860176"/>
        <c:crosses val="autoZero"/>
        <c:crossBetween val="between"/>
      </c:valAx>
      <c:spPr>
        <a:noFill/>
        <a:ln w="25400"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2AD-B943-AB02-146F9541D61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2AD-B943-AB02-146F9541D61B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2AD-B943-AB02-146F9541D61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618522464"/>
        <c:axId val="-622902624"/>
      </c:barChart>
      <c:catAx>
        <c:axId val="-6185224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622902624"/>
        <c:crosses val="autoZero"/>
        <c:auto val="1"/>
        <c:lblAlgn val="ctr"/>
        <c:lblOffset val="100"/>
        <c:noMultiLvlLbl val="0"/>
      </c:catAx>
      <c:valAx>
        <c:axId val="-6229026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6185224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cat>
            <c:numRef>
              <c:f>Sheet1!$A$2:$A$6</c:f>
              <c:numCache>
                <c:formatCode>m/d/yy</c:formatCode>
                <c:ptCount val="5"/>
                <c:pt idx="0">
                  <c:v>37261</c:v>
                </c:pt>
                <c:pt idx="1">
                  <c:v>37262</c:v>
                </c:pt>
                <c:pt idx="2">
                  <c:v>37263</c:v>
                </c:pt>
                <c:pt idx="3">
                  <c:v>37264</c:v>
                </c:pt>
                <c:pt idx="4">
                  <c:v>37265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32</c:v>
                </c:pt>
                <c:pt idx="1">
                  <c:v>32</c:v>
                </c:pt>
                <c:pt idx="2">
                  <c:v>28</c:v>
                </c:pt>
                <c:pt idx="3">
                  <c:v>12</c:v>
                </c:pt>
                <c:pt idx="4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929-9A45-9665-499CCAF29F1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cat>
            <c:numRef>
              <c:f>Sheet1!$A$2:$A$6</c:f>
              <c:numCache>
                <c:formatCode>m/d/yy</c:formatCode>
                <c:ptCount val="5"/>
                <c:pt idx="0">
                  <c:v>37261</c:v>
                </c:pt>
                <c:pt idx="1">
                  <c:v>37262</c:v>
                </c:pt>
                <c:pt idx="2">
                  <c:v>37263</c:v>
                </c:pt>
                <c:pt idx="3">
                  <c:v>37264</c:v>
                </c:pt>
                <c:pt idx="4">
                  <c:v>37265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12</c:v>
                </c:pt>
                <c:pt idx="1">
                  <c:v>12</c:v>
                </c:pt>
                <c:pt idx="2">
                  <c:v>12</c:v>
                </c:pt>
                <c:pt idx="3">
                  <c:v>21</c:v>
                </c:pt>
                <c:pt idx="4">
                  <c:v>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929-9A45-9665-499CCAF29F1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36926288"/>
        <c:axId val="-236829632"/>
      </c:areaChart>
      <c:dateAx>
        <c:axId val="-236926288"/>
        <c:scaling>
          <c:orientation val="minMax"/>
        </c:scaling>
        <c:delete val="0"/>
        <c:axPos val="b"/>
        <c:numFmt formatCode="m/d/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36829632"/>
        <c:crosses val="autoZero"/>
        <c:auto val="1"/>
        <c:lblOffset val="100"/>
        <c:baseTimeUnit val="days"/>
      </c:dateAx>
      <c:valAx>
        <c:axId val="-2368296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36926288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494-1F41-BCA1-FC7A495BFE3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5494-1F41-BCA1-FC7A495BFE37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5494-1F41-BCA1-FC7A495BFE37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Series 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trendline>
            <c:spPr>
              <a:ln w="19050" cap="rnd">
                <a:solidFill>
                  <a:schemeClr val="accent4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Sheet1!$E$2:$E$5</c:f>
              <c:numCache>
                <c:formatCode>General</c:formatCode>
                <c:ptCount val="4"/>
                <c:pt idx="0">
                  <c:v>1</c:v>
                </c:pt>
                <c:pt idx="1">
                  <c:v>3</c:v>
                </c:pt>
                <c:pt idx="2">
                  <c:v>2</c:v>
                </c:pt>
                <c:pt idx="3">
                  <c:v>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5494-1F41-BCA1-FC7A495BFE3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195394128"/>
        <c:axId val="-616081696"/>
      </c:lineChart>
      <c:catAx>
        <c:axId val="-1953941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616081696"/>
        <c:crosses val="autoZero"/>
        <c:auto val="1"/>
        <c:lblAlgn val="ctr"/>
        <c:lblOffset val="100"/>
        <c:noMultiLvlLbl val="0"/>
      </c:catAx>
      <c:valAx>
        <c:axId val="-6160816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9539412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EC7-A643-9A9A-32CB9E5A27E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EC7-A643-9A9A-32CB9E5A27EB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EC7-A643-9A9A-32CB9E5A27EB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Series 4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Sheet1!$E$2:$E$5</c:f>
              <c:numCache>
                <c:formatCode>General</c:formatCode>
                <c:ptCount val="4"/>
                <c:pt idx="0">
                  <c:v>3</c:v>
                </c:pt>
                <c:pt idx="1">
                  <c:v>2</c:v>
                </c:pt>
                <c:pt idx="2">
                  <c:v>1.5</c:v>
                </c:pt>
                <c:pt idx="3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EEC7-A643-9A9A-32CB9E5A27E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239785552"/>
        <c:axId val="-624677536"/>
      </c:barChart>
      <c:catAx>
        <c:axId val="-2397855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624677536"/>
        <c:crosses val="autoZero"/>
        <c:auto val="1"/>
        <c:lblAlgn val="ctr"/>
        <c:lblOffset val="100"/>
        <c:noMultiLvlLbl val="0"/>
      </c:catAx>
      <c:valAx>
        <c:axId val="-6246775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3978555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cat>
            <c:numRef>
              <c:f>Sheet1!$A$2:$A$6</c:f>
              <c:numCache>
                <c:formatCode>m/d/yy</c:formatCode>
                <c:ptCount val="5"/>
                <c:pt idx="0">
                  <c:v>37261</c:v>
                </c:pt>
                <c:pt idx="1">
                  <c:v>37262</c:v>
                </c:pt>
                <c:pt idx="2">
                  <c:v>37263</c:v>
                </c:pt>
                <c:pt idx="3">
                  <c:v>37264</c:v>
                </c:pt>
                <c:pt idx="4">
                  <c:v>37265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32</c:v>
                </c:pt>
                <c:pt idx="1">
                  <c:v>32</c:v>
                </c:pt>
                <c:pt idx="2">
                  <c:v>28</c:v>
                </c:pt>
                <c:pt idx="3">
                  <c:v>20</c:v>
                </c:pt>
                <c:pt idx="4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E5A-C04E-948C-67485FE31CF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cat>
            <c:numRef>
              <c:f>Sheet1!$A$2:$A$6</c:f>
              <c:numCache>
                <c:formatCode>m/d/yy</c:formatCode>
                <c:ptCount val="5"/>
                <c:pt idx="0">
                  <c:v>37261</c:v>
                </c:pt>
                <c:pt idx="1">
                  <c:v>37262</c:v>
                </c:pt>
                <c:pt idx="2">
                  <c:v>37263</c:v>
                </c:pt>
                <c:pt idx="3">
                  <c:v>37264</c:v>
                </c:pt>
                <c:pt idx="4">
                  <c:v>37265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12</c:v>
                </c:pt>
                <c:pt idx="1">
                  <c:v>26</c:v>
                </c:pt>
                <c:pt idx="2">
                  <c:v>20</c:v>
                </c:pt>
                <c:pt idx="3">
                  <c:v>21</c:v>
                </c:pt>
                <c:pt idx="4">
                  <c:v>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E5A-C04E-948C-67485FE31CFB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/>
            </a:solidFill>
            <a:ln w="25400">
              <a:noFill/>
            </a:ln>
            <a:effectLst/>
          </c:spPr>
          <c:cat>
            <c:numRef>
              <c:f>Sheet1!$A$2:$A$6</c:f>
              <c:numCache>
                <c:formatCode>m/d/yy</c:formatCode>
                <c:ptCount val="5"/>
                <c:pt idx="0">
                  <c:v>37261</c:v>
                </c:pt>
                <c:pt idx="1">
                  <c:v>37262</c:v>
                </c:pt>
                <c:pt idx="2">
                  <c:v>37263</c:v>
                </c:pt>
                <c:pt idx="3">
                  <c:v>37264</c:v>
                </c:pt>
                <c:pt idx="4">
                  <c:v>37265</c:v>
                </c:pt>
              </c:numCache>
            </c:numRef>
          </c:cat>
          <c:val>
            <c:numRef>
              <c:f>Sheet1!$D$2:$D$6</c:f>
              <c:numCache>
                <c:formatCode>General</c:formatCode>
                <c:ptCount val="5"/>
                <c:pt idx="0">
                  <c:v>10</c:v>
                </c:pt>
                <c:pt idx="1">
                  <c:v>20</c:v>
                </c:pt>
                <c:pt idx="2">
                  <c:v>15</c:v>
                </c:pt>
                <c:pt idx="3">
                  <c:v>18</c:v>
                </c:pt>
                <c:pt idx="4">
                  <c:v>22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E5A-C04E-948C-67485FE31CFB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Series 4</c:v>
                </c:pt>
              </c:strCache>
            </c:strRef>
          </c:tx>
          <c:spPr>
            <a:solidFill>
              <a:schemeClr val="accent4"/>
            </a:solidFill>
            <a:ln w="25400">
              <a:noFill/>
            </a:ln>
            <a:effectLst/>
          </c:spPr>
          <c:cat>
            <c:numRef>
              <c:f>Sheet1!$A$2:$A$6</c:f>
              <c:numCache>
                <c:formatCode>m/d/yy</c:formatCode>
                <c:ptCount val="5"/>
                <c:pt idx="0">
                  <c:v>37261</c:v>
                </c:pt>
                <c:pt idx="1">
                  <c:v>37262</c:v>
                </c:pt>
                <c:pt idx="2">
                  <c:v>37263</c:v>
                </c:pt>
                <c:pt idx="3">
                  <c:v>37264</c:v>
                </c:pt>
                <c:pt idx="4">
                  <c:v>37265</c:v>
                </c:pt>
              </c:numCache>
            </c:numRef>
          </c:cat>
          <c:val>
            <c:numRef>
              <c:f>Sheet1!$E$2:$E$6</c:f>
              <c:numCache>
                <c:formatCode>General</c:formatCode>
                <c:ptCount val="5"/>
                <c:pt idx="0">
                  <c:v>10</c:v>
                </c:pt>
                <c:pt idx="1">
                  <c:v>15</c:v>
                </c:pt>
                <c:pt idx="2">
                  <c:v>10</c:v>
                </c:pt>
                <c:pt idx="3">
                  <c:v>15</c:v>
                </c:pt>
                <c:pt idx="4">
                  <c:v>18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EE5A-C04E-948C-67485FE31CF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05693792"/>
        <c:axId val="-303327168"/>
      </c:areaChart>
      <c:dateAx>
        <c:axId val="-205693792"/>
        <c:scaling>
          <c:orientation val="minMax"/>
        </c:scaling>
        <c:delete val="0"/>
        <c:axPos val="b"/>
        <c:numFmt formatCode="m/d/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303327168"/>
        <c:crosses val="autoZero"/>
        <c:auto val="1"/>
        <c:lblOffset val="100"/>
        <c:baseTimeUnit val="days"/>
      </c:dateAx>
      <c:valAx>
        <c:axId val="-3033271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05693792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ECB4-2646-878B-1ED334CD3D69}"/>
              </c:ext>
            </c:extLst>
          </c:dPt>
          <c:dPt>
            <c:idx val="1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ECB4-2646-878B-1ED334CD3D69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ECB4-2646-878B-1ED334CD3D69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ECB4-2646-878B-1ED334CD3D69}"/>
              </c:ext>
            </c:extLst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8.2000000000000011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ECB4-2646-878B-1ED334CD3D6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431-F14B-B51D-06EF26FF8C5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431-F14B-B51D-06EF26FF8C5C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431-F14B-B51D-06EF26FF8C5C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Series 4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Sheet1!$E$2:$E$5</c:f>
              <c:numCache>
                <c:formatCode>General</c:formatCode>
                <c:ptCount val="4"/>
                <c:pt idx="0">
                  <c:v>3</c:v>
                </c:pt>
                <c:pt idx="1">
                  <c:v>2.4</c:v>
                </c:pt>
                <c:pt idx="2">
                  <c:v>3</c:v>
                </c:pt>
                <c:pt idx="3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A431-F14B-B51D-06EF26FF8C5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-205976752"/>
        <c:axId val="-215432208"/>
      </c:barChart>
      <c:catAx>
        <c:axId val="-20597675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15432208"/>
        <c:crosses val="autoZero"/>
        <c:auto val="1"/>
        <c:lblAlgn val="ctr"/>
        <c:lblOffset val="100"/>
        <c:noMultiLvlLbl val="0"/>
      </c:catAx>
      <c:valAx>
        <c:axId val="-21543220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0597675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15CB57-89A5-B540-AD4B-B82E9121AD7E}" type="datetimeFigureOut">
              <a:rPr lang="en-US" smtClean="0"/>
              <a:t>9/10/18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D8599A-E841-8E4A-9A25-70B6BB0231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9133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D8599A-E841-8E4A-9A25-70B6BB0231D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5881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D8599A-E841-8E4A-9A25-70B6BB0231D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823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D8599A-E841-8E4A-9A25-70B6BB0231D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3963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D8599A-E841-8E4A-9A25-70B6BB0231D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0222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Format Picture &gt;</a:t>
            </a:r>
            <a:r>
              <a:rPr lang="en-US" baseline="0" dirty="0"/>
              <a:t> Picture Color &gt; Recolor Preset &gt; Blue setting &gt;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D8599A-E841-8E4A-9A25-70B6BB0231D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0627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Format Picture &gt;</a:t>
            </a:r>
            <a:r>
              <a:rPr lang="en-US" baseline="0" dirty="0"/>
              <a:t> Picture Color &gt; Recolor Preset &gt; Grey setting</a:t>
            </a:r>
          </a:p>
          <a:p>
            <a:r>
              <a:rPr lang="en-US" baseline="0" dirty="0"/>
              <a:t>Insert Shape &gt; Rectangle  &gt; Set size to 2.25x2.25 &gt; Choose color Light Blue, Accent 4 &gt; Set Fill Transparency to 65% &gt; Line up photo and box &gt; Group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D8599A-E841-8E4A-9A25-70B6BB0231D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0413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D8599A-E841-8E4A-9A25-70B6BB0231D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1061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chart" Target="../charts/chart2.xml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chart" Target="../charts/chart3.xml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pag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2000" cy="6469626"/>
          </a:xfrm>
          <a:prstGeom prst="rect">
            <a:avLst/>
          </a:prstGeom>
          <a:solidFill>
            <a:srgbClr val="F1F1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038225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3917950"/>
            <a:ext cx="10515600" cy="1500187"/>
          </a:xfrm>
        </p:spPr>
        <p:txBody>
          <a:bodyPr>
            <a:normAutofit/>
          </a:bodyPr>
          <a:lstStyle>
            <a:lvl1pPr marL="0" indent="0">
              <a:buNone/>
              <a:defRPr sz="1800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153" t="43659" r="13651" b="36555"/>
          <a:stretch/>
        </p:blipFill>
        <p:spPr>
          <a:xfrm>
            <a:off x="0" y="0"/>
            <a:ext cx="12192000" cy="3165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7805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0" y="0"/>
            <a:ext cx="12192000" cy="6469626"/>
          </a:xfrm>
          <a:prstGeom prst="rect">
            <a:avLst/>
          </a:prstGeom>
          <a:solidFill>
            <a:srgbClr val="F1F1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3" t="5179" r="-1" b="5370"/>
          <a:stretch/>
        </p:blipFill>
        <p:spPr>
          <a:xfrm>
            <a:off x="8556466" y="0"/>
            <a:ext cx="3635534" cy="646962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8898" y="365125"/>
            <a:ext cx="10063927" cy="1325563"/>
          </a:xfrm>
        </p:spPr>
        <p:txBody>
          <a:bodyPr>
            <a:normAutofit/>
          </a:bodyPr>
          <a:lstStyle>
            <a:lvl1pPr>
              <a:defRPr sz="4800" baseline="0">
                <a:latin typeface="Times New Roman Bold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8898" y="1825625"/>
            <a:ext cx="10063927" cy="4351338"/>
          </a:xfrm>
        </p:spPr>
        <p:txBody>
          <a:bodyPr>
            <a:normAutofit/>
          </a:bodyPr>
          <a:lstStyle>
            <a:lvl1pPr>
              <a:defRPr sz="2400" baseline="0">
                <a:solidFill>
                  <a:schemeClr val="accent6"/>
                </a:solidFill>
                <a:latin typeface="Verdana" charset="0"/>
              </a:defRPr>
            </a:lvl1pPr>
            <a:lvl2pPr>
              <a:defRPr sz="2400" baseline="0">
                <a:solidFill>
                  <a:schemeClr val="accent6"/>
                </a:solidFill>
                <a:latin typeface="Verdana" charset="0"/>
              </a:defRPr>
            </a:lvl2pPr>
            <a:lvl3pPr>
              <a:defRPr sz="2400" baseline="0">
                <a:solidFill>
                  <a:schemeClr val="accent6"/>
                </a:solidFill>
                <a:latin typeface="Verdana" charset="0"/>
              </a:defRPr>
            </a:lvl3pPr>
            <a:lvl4pPr>
              <a:defRPr sz="2400" baseline="0">
                <a:solidFill>
                  <a:schemeClr val="accent6"/>
                </a:solidFill>
                <a:latin typeface="Verdana" charset="0"/>
              </a:defRPr>
            </a:lvl4pPr>
            <a:lvl5pPr>
              <a:defRPr sz="2400" baseline="0">
                <a:solidFill>
                  <a:schemeClr val="accent6"/>
                </a:solidFill>
                <a:latin typeface="Verdana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889" t="2" b="-2"/>
          <a:stretch/>
        </p:blipFill>
        <p:spPr>
          <a:xfrm>
            <a:off x="-31750" y="1104465"/>
            <a:ext cx="1009747" cy="113651"/>
          </a:xfrm>
          <a:prstGeom prst="rect">
            <a:avLst/>
          </a:prstGeom>
        </p:spPr>
      </p:pic>
    </p:spTree>
    <p:extLst/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768">
          <p15:clr>
            <a:srgbClr val="FBAE40"/>
          </p15:clr>
        </p15:guide>
        <p15:guide id="2" pos="5376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0" y="0"/>
            <a:ext cx="12192000" cy="6469626"/>
          </a:xfrm>
          <a:prstGeom prst="rect">
            <a:avLst/>
          </a:prstGeom>
          <a:solidFill>
            <a:srgbClr val="F1F1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40" b="5664"/>
          <a:stretch/>
        </p:blipFill>
        <p:spPr>
          <a:xfrm>
            <a:off x="8534399" y="0"/>
            <a:ext cx="3657599" cy="646962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8898" y="365125"/>
            <a:ext cx="10063927" cy="1325563"/>
          </a:xfrm>
        </p:spPr>
        <p:txBody>
          <a:bodyPr>
            <a:normAutofit/>
          </a:bodyPr>
          <a:lstStyle>
            <a:lvl1pPr>
              <a:defRPr sz="4800" baseline="0">
                <a:latin typeface="Times New Roman Bold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8898" y="1825625"/>
            <a:ext cx="10063927" cy="4351338"/>
          </a:xfrm>
        </p:spPr>
        <p:txBody>
          <a:bodyPr>
            <a:normAutofit/>
          </a:bodyPr>
          <a:lstStyle>
            <a:lvl1pPr>
              <a:defRPr sz="2400" baseline="0">
                <a:solidFill>
                  <a:schemeClr val="accent6"/>
                </a:solidFill>
                <a:latin typeface="Verdana" charset="0"/>
              </a:defRPr>
            </a:lvl1pPr>
            <a:lvl2pPr>
              <a:defRPr sz="2400" baseline="0">
                <a:solidFill>
                  <a:schemeClr val="accent6"/>
                </a:solidFill>
                <a:latin typeface="Verdana" charset="0"/>
              </a:defRPr>
            </a:lvl2pPr>
            <a:lvl3pPr>
              <a:defRPr sz="2400" baseline="0">
                <a:solidFill>
                  <a:schemeClr val="accent6"/>
                </a:solidFill>
                <a:latin typeface="Verdana" charset="0"/>
              </a:defRPr>
            </a:lvl3pPr>
            <a:lvl4pPr>
              <a:defRPr sz="2400" baseline="0">
                <a:solidFill>
                  <a:schemeClr val="accent6"/>
                </a:solidFill>
                <a:latin typeface="Verdana" charset="0"/>
              </a:defRPr>
            </a:lvl4pPr>
            <a:lvl5pPr>
              <a:defRPr sz="2400" baseline="0">
                <a:solidFill>
                  <a:schemeClr val="accent6"/>
                </a:solidFill>
                <a:latin typeface="Verdana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889" t="2" b="-2"/>
          <a:stretch/>
        </p:blipFill>
        <p:spPr>
          <a:xfrm>
            <a:off x="-31750" y="1104465"/>
            <a:ext cx="1009747" cy="113651"/>
          </a:xfrm>
          <a:prstGeom prst="rect">
            <a:avLst/>
          </a:prstGeom>
        </p:spPr>
      </p:pic>
    </p:spTree>
    <p:extLst/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768">
          <p15:clr>
            <a:srgbClr val="FBAE40"/>
          </p15:clr>
        </p15:guide>
        <p15:guide id="2" pos="5376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0" y="0"/>
            <a:ext cx="12192000" cy="6469626"/>
          </a:xfrm>
          <a:prstGeom prst="rect">
            <a:avLst/>
          </a:prstGeom>
          <a:solidFill>
            <a:srgbClr val="F1F1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40" b="5664"/>
          <a:stretch/>
        </p:blipFill>
        <p:spPr>
          <a:xfrm>
            <a:off x="8534400" y="0"/>
            <a:ext cx="3657600" cy="646962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8898" y="365125"/>
            <a:ext cx="10063927" cy="1325563"/>
          </a:xfrm>
        </p:spPr>
        <p:txBody>
          <a:bodyPr>
            <a:normAutofit/>
          </a:bodyPr>
          <a:lstStyle>
            <a:lvl1pPr>
              <a:defRPr sz="4800" baseline="0">
                <a:latin typeface="Times New Roman Bold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8898" y="1825625"/>
            <a:ext cx="10063927" cy="4351338"/>
          </a:xfrm>
        </p:spPr>
        <p:txBody>
          <a:bodyPr>
            <a:normAutofit/>
          </a:bodyPr>
          <a:lstStyle>
            <a:lvl1pPr>
              <a:defRPr sz="2400" baseline="0">
                <a:solidFill>
                  <a:schemeClr val="accent6"/>
                </a:solidFill>
                <a:latin typeface="Verdana" charset="0"/>
              </a:defRPr>
            </a:lvl1pPr>
            <a:lvl2pPr>
              <a:defRPr sz="2400" baseline="0">
                <a:solidFill>
                  <a:schemeClr val="accent6"/>
                </a:solidFill>
                <a:latin typeface="Verdana" charset="0"/>
              </a:defRPr>
            </a:lvl2pPr>
            <a:lvl3pPr>
              <a:defRPr sz="2400" baseline="0">
                <a:solidFill>
                  <a:schemeClr val="accent6"/>
                </a:solidFill>
                <a:latin typeface="Verdana" charset="0"/>
              </a:defRPr>
            </a:lvl3pPr>
            <a:lvl4pPr>
              <a:defRPr sz="2400" baseline="0">
                <a:solidFill>
                  <a:schemeClr val="accent6"/>
                </a:solidFill>
                <a:latin typeface="Verdana" charset="0"/>
              </a:defRPr>
            </a:lvl4pPr>
            <a:lvl5pPr>
              <a:defRPr sz="2400" baseline="0">
                <a:solidFill>
                  <a:schemeClr val="accent6"/>
                </a:solidFill>
                <a:latin typeface="Verdana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889" t="2" b="-2"/>
          <a:stretch/>
        </p:blipFill>
        <p:spPr>
          <a:xfrm>
            <a:off x="-31750" y="1104465"/>
            <a:ext cx="1009747" cy="113651"/>
          </a:xfrm>
          <a:prstGeom prst="rect">
            <a:avLst/>
          </a:prstGeom>
        </p:spPr>
      </p:pic>
    </p:spTree>
    <p:extLst/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768">
          <p15:clr>
            <a:srgbClr val="FBAE40"/>
          </p15:clr>
        </p15:guide>
        <p15:guide id="2" pos="696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0" y="0"/>
            <a:ext cx="12192000" cy="6469626"/>
          </a:xfrm>
          <a:prstGeom prst="rect">
            <a:avLst/>
          </a:prstGeom>
          <a:solidFill>
            <a:srgbClr val="F1F1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34318" y="1143000"/>
            <a:ext cx="5538507" cy="1325563"/>
          </a:xfrm>
        </p:spPr>
        <p:txBody>
          <a:bodyPr>
            <a:normAutofit/>
          </a:bodyPr>
          <a:lstStyle>
            <a:lvl1pPr>
              <a:defRPr sz="4000" baseline="0">
                <a:latin typeface="Times New Roman Bold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34318" y="2603500"/>
            <a:ext cx="5538507" cy="3017371"/>
          </a:xfrm>
        </p:spPr>
        <p:txBody>
          <a:bodyPr>
            <a:normAutofit/>
          </a:bodyPr>
          <a:lstStyle>
            <a:lvl1pPr>
              <a:defRPr sz="2400" baseline="0">
                <a:solidFill>
                  <a:schemeClr val="accent6"/>
                </a:solidFill>
                <a:latin typeface="Verdana" charset="0"/>
              </a:defRPr>
            </a:lvl1pPr>
            <a:lvl2pPr>
              <a:defRPr sz="2400" baseline="0">
                <a:solidFill>
                  <a:schemeClr val="accent6"/>
                </a:solidFill>
                <a:latin typeface="Verdana" charset="0"/>
              </a:defRPr>
            </a:lvl2pPr>
            <a:lvl3pPr>
              <a:defRPr sz="2400" baseline="0">
                <a:solidFill>
                  <a:schemeClr val="accent6"/>
                </a:solidFill>
                <a:latin typeface="Verdana" charset="0"/>
              </a:defRPr>
            </a:lvl3pPr>
            <a:lvl4pPr>
              <a:defRPr sz="2400" baseline="0">
                <a:solidFill>
                  <a:schemeClr val="accent6"/>
                </a:solidFill>
                <a:latin typeface="Verdana" charset="0"/>
              </a:defRPr>
            </a:lvl4pPr>
            <a:lvl5pPr>
              <a:defRPr sz="2400" baseline="0">
                <a:solidFill>
                  <a:schemeClr val="accent6"/>
                </a:solidFill>
                <a:latin typeface="Verdana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/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768">
          <p15:clr>
            <a:srgbClr val="FBAE40"/>
          </p15:clr>
        </p15:guide>
        <p15:guide id="2" pos="3552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0" y="0"/>
            <a:ext cx="12192000" cy="6469626"/>
          </a:xfrm>
          <a:prstGeom prst="rect">
            <a:avLst/>
          </a:prstGeom>
          <a:solidFill>
            <a:srgbClr val="F1F1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108898" y="3679373"/>
            <a:ext cx="10070731" cy="2057398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2400" baseline="0">
                <a:solidFill>
                  <a:schemeClr val="accent6"/>
                </a:solidFill>
                <a:latin typeface="Verdana" charset="0"/>
              </a:defRPr>
            </a:lvl1pPr>
            <a:lvl2pPr marL="457200" indent="0" algn="ctr">
              <a:buFontTx/>
              <a:buNone/>
              <a:defRPr sz="2400" baseline="0">
                <a:solidFill>
                  <a:srgbClr val="575759"/>
                </a:solidFill>
                <a:latin typeface="Verdana" charset="0"/>
              </a:defRPr>
            </a:lvl2pPr>
            <a:lvl3pPr marL="914400" indent="0" algn="ctr">
              <a:buFontTx/>
              <a:buNone/>
              <a:defRPr sz="2400" baseline="0">
                <a:solidFill>
                  <a:srgbClr val="575759"/>
                </a:solidFill>
                <a:latin typeface="Verdana" charset="0"/>
              </a:defRPr>
            </a:lvl3pPr>
            <a:lvl4pPr marL="1371600" indent="0" algn="ctr">
              <a:buFontTx/>
              <a:buNone/>
              <a:defRPr sz="2400" baseline="0">
                <a:solidFill>
                  <a:srgbClr val="575759"/>
                </a:solidFill>
                <a:latin typeface="Verdana" charset="0"/>
              </a:defRPr>
            </a:lvl4pPr>
            <a:lvl5pPr marL="1828800" indent="0" algn="ctr">
              <a:buFontTx/>
              <a:buNone/>
              <a:defRPr sz="2400" baseline="0">
                <a:solidFill>
                  <a:srgbClr val="575759"/>
                </a:solidFill>
                <a:latin typeface="Verdana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/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768">
          <p15:clr>
            <a:srgbClr val="FBAE40"/>
          </p15:clr>
        </p15:guide>
        <p15:guide id="2" pos="696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2000" cy="6469626"/>
          </a:xfrm>
          <a:prstGeom prst="rect">
            <a:avLst/>
          </a:prstGeom>
          <a:solidFill>
            <a:srgbClr val="F1F1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5468" y="1825625"/>
            <a:ext cx="4914331" cy="4351338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889" t="2" b="-2"/>
          <a:stretch/>
        </p:blipFill>
        <p:spPr>
          <a:xfrm>
            <a:off x="-31750" y="1104465"/>
            <a:ext cx="1009747" cy="11365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12192000" cy="6469626"/>
          </a:xfrm>
          <a:prstGeom prst="rect">
            <a:avLst/>
          </a:prstGeom>
          <a:solidFill>
            <a:srgbClr val="F1F1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4900" y="365125"/>
            <a:ext cx="10250488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4900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4900" y="2505075"/>
            <a:ext cx="5157787" cy="36845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37312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37312" y="2505075"/>
            <a:ext cx="5183188" cy="36845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6826" b="49222"/>
          <a:stretch/>
        </p:blipFill>
        <p:spPr>
          <a:xfrm>
            <a:off x="3161145" y="5057278"/>
            <a:ext cx="9030856" cy="141625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889" t="2" b="-2"/>
          <a:stretch/>
        </p:blipFill>
        <p:spPr>
          <a:xfrm>
            <a:off x="-31750" y="1104465"/>
            <a:ext cx="1009747" cy="113651"/>
          </a:xfrm>
          <a:prstGeom prst="rect">
            <a:avLst/>
          </a:prstGeom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696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0" y="0"/>
            <a:ext cx="12192000" cy="6469626"/>
          </a:xfrm>
          <a:prstGeom prst="rect">
            <a:avLst/>
          </a:prstGeom>
          <a:solidFill>
            <a:srgbClr val="F1F1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/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768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2192000" cy="6469626"/>
          </a:xfrm>
          <a:prstGeom prst="rect">
            <a:avLst/>
          </a:prstGeom>
          <a:solidFill>
            <a:srgbClr val="F1F1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889" t="2" b="-2"/>
          <a:stretch/>
        </p:blipFill>
        <p:spPr>
          <a:xfrm>
            <a:off x="0" y="1104465"/>
            <a:ext cx="1009747" cy="113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22252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0" y="0"/>
            <a:ext cx="12192000" cy="6469626"/>
          </a:xfrm>
          <a:prstGeom prst="rect">
            <a:avLst/>
          </a:prstGeom>
          <a:solidFill>
            <a:srgbClr val="F1F1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108898" y="365125"/>
            <a:ext cx="10063927" cy="1325563"/>
          </a:xfrm>
        </p:spPr>
        <p:txBody>
          <a:bodyPr>
            <a:normAutofit/>
          </a:bodyPr>
          <a:lstStyle>
            <a:lvl1pPr>
              <a:defRPr sz="4800" baseline="0">
                <a:latin typeface="Times New Roman Bold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108898" y="4633287"/>
            <a:ext cx="2024743" cy="569232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800" baseline="0">
                <a:solidFill>
                  <a:schemeClr val="accent6"/>
                </a:solidFill>
                <a:latin typeface="Verdana" charset="0"/>
              </a:defRPr>
            </a:lvl1pPr>
            <a:lvl2pPr>
              <a:defRPr sz="2400" baseline="0">
                <a:solidFill>
                  <a:srgbClr val="575759"/>
                </a:solidFill>
                <a:latin typeface="Verdana" charset="0"/>
              </a:defRPr>
            </a:lvl2pPr>
            <a:lvl3pPr>
              <a:defRPr sz="2400" baseline="0">
                <a:solidFill>
                  <a:srgbClr val="575759"/>
                </a:solidFill>
                <a:latin typeface="Verdana" charset="0"/>
              </a:defRPr>
            </a:lvl3pPr>
            <a:lvl4pPr>
              <a:defRPr sz="2400" baseline="0">
                <a:solidFill>
                  <a:srgbClr val="575759"/>
                </a:solidFill>
                <a:latin typeface="Verdana" charset="0"/>
              </a:defRPr>
            </a:lvl4pPr>
            <a:lvl5pPr>
              <a:defRPr sz="2400" baseline="0">
                <a:solidFill>
                  <a:srgbClr val="575759"/>
                </a:solidFill>
                <a:latin typeface="Verdana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0"/>
          </p:nvPr>
        </p:nvSpPr>
        <p:spPr>
          <a:xfrm>
            <a:off x="3788627" y="4633287"/>
            <a:ext cx="2024743" cy="569232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800" baseline="0">
                <a:solidFill>
                  <a:schemeClr val="accent6"/>
                </a:solidFill>
                <a:latin typeface="Verdana" charset="0"/>
              </a:defRPr>
            </a:lvl1pPr>
            <a:lvl2pPr>
              <a:defRPr sz="2400" baseline="0">
                <a:solidFill>
                  <a:srgbClr val="575759"/>
                </a:solidFill>
                <a:latin typeface="Verdana" charset="0"/>
              </a:defRPr>
            </a:lvl2pPr>
            <a:lvl3pPr>
              <a:defRPr sz="2400" baseline="0">
                <a:solidFill>
                  <a:srgbClr val="575759"/>
                </a:solidFill>
                <a:latin typeface="Verdana" charset="0"/>
              </a:defRPr>
            </a:lvl3pPr>
            <a:lvl4pPr>
              <a:defRPr sz="2400" baseline="0">
                <a:solidFill>
                  <a:srgbClr val="575759"/>
                </a:solidFill>
                <a:latin typeface="Verdana" charset="0"/>
              </a:defRPr>
            </a:lvl4pPr>
            <a:lvl5pPr>
              <a:defRPr sz="2400" baseline="0">
                <a:solidFill>
                  <a:srgbClr val="575759"/>
                </a:solidFill>
                <a:latin typeface="Verdana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1"/>
          </p:nvPr>
        </p:nvSpPr>
        <p:spPr>
          <a:xfrm>
            <a:off x="6468355" y="4633287"/>
            <a:ext cx="2024743" cy="569232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800" baseline="0">
                <a:solidFill>
                  <a:schemeClr val="accent6"/>
                </a:solidFill>
                <a:latin typeface="Verdana" charset="0"/>
              </a:defRPr>
            </a:lvl1pPr>
            <a:lvl2pPr>
              <a:defRPr sz="2400" baseline="0">
                <a:solidFill>
                  <a:srgbClr val="575759"/>
                </a:solidFill>
                <a:latin typeface="Verdana" charset="0"/>
              </a:defRPr>
            </a:lvl2pPr>
            <a:lvl3pPr>
              <a:defRPr sz="2400" baseline="0">
                <a:solidFill>
                  <a:srgbClr val="575759"/>
                </a:solidFill>
                <a:latin typeface="Verdana" charset="0"/>
              </a:defRPr>
            </a:lvl3pPr>
            <a:lvl4pPr>
              <a:defRPr sz="2400" baseline="0">
                <a:solidFill>
                  <a:srgbClr val="575759"/>
                </a:solidFill>
                <a:latin typeface="Verdana" charset="0"/>
              </a:defRPr>
            </a:lvl4pPr>
            <a:lvl5pPr>
              <a:defRPr sz="2400" baseline="0">
                <a:solidFill>
                  <a:srgbClr val="575759"/>
                </a:solidFill>
                <a:latin typeface="Verdana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2"/>
          </p:nvPr>
        </p:nvSpPr>
        <p:spPr>
          <a:xfrm>
            <a:off x="9148083" y="4633287"/>
            <a:ext cx="2024743" cy="569232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800" baseline="0">
                <a:solidFill>
                  <a:schemeClr val="accent6"/>
                </a:solidFill>
                <a:latin typeface="Verdana" charset="0"/>
              </a:defRPr>
            </a:lvl1pPr>
            <a:lvl2pPr>
              <a:defRPr sz="2400" baseline="0">
                <a:solidFill>
                  <a:srgbClr val="575759"/>
                </a:solidFill>
                <a:latin typeface="Verdana" charset="0"/>
              </a:defRPr>
            </a:lvl2pPr>
            <a:lvl3pPr>
              <a:defRPr sz="2400" baseline="0">
                <a:solidFill>
                  <a:srgbClr val="575759"/>
                </a:solidFill>
                <a:latin typeface="Verdana" charset="0"/>
              </a:defRPr>
            </a:lvl3pPr>
            <a:lvl4pPr>
              <a:defRPr sz="2400" baseline="0">
                <a:solidFill>
                  <a:srgbClr val="575759"/>
                </a:solidFill>
                <a:latin typeface="Verdana" charset="0"/>
              </a:defRPr>
            </a:lvl4pPr>
            <a:lvl5pPr>
              <a:defRPr sz="2400" baseline="0">
                <a:solidFill>
                  <a:srgbClr val="575759"/>
                </a:solidFill>
                <a:latin typeface="Verdana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889" t="2" b="-2"/>
          <a:stretch/>
        </p:blipFill>
        <p:spPr>
          <a:xfrm>
            <a:off x="-31750" y="1104465"/>
            <a:ext cx="1009747" cy="113651"/>
          </a:xfrm>
          <a:prstGeom prst="rect">
            <a:avLst/>
          </a:prstGeom>
        </p:spPr>
      </p:pic>
    </p:spTree>
    <p:extLst/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768">
          <p15:clr>
            <a:srgbClr val="FBAE40"/>
          </p15:clr>
        </p15:guide>
        <p15:guide id="2" pos="696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pag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2000" cy="646962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038225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3917950"/>
            <a:ext cx="10515600" cy="1500187"/>
          </a:xfrm>
        </p:spPr>
        <p:txBody>
          <a:bodyPr>
            <a:normAutofit/>
          </a:bodyPr>
          <a:lstStyle>
            <a:lvl1pPr marL="0" indent="0">
              <a:buNone/>
              <a:defRPr sz="180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153" t="43659" r="13651" b="36555"/>
          <a:stretch/>
        </p:blipFill>
        <p:spPr>
          <a:xfrm>
            <a:off x="0" y="0"/>
            <a:ext cx="12192000" cy="3165987"/>
          </a:xfrm>
          <a:prstGeom prst="rect">
            <a:avLst/>
          </a:prstGeom>
        </p:spPr>
      </p:pic>
    </p:spTree>
    <p:extLst/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0" y="0"/>
            <a:ext cx="12192000" cy="6469626"/>
          </a:xfrm>
          <a:prstGeom prst="rect">
            <a:avLst/>
          </a:prstGeom>
          <a:solidFill>
            <a:srgbClr val="F1F1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108898" y="365125"/>
            <a:ext cx="10063927" cy="1325563"/>
          </a:xfrm>
        </p:spPr>
        <p:txBody>
          <a:bodyPr>
            <a:normAutofit/>
          </a:bodyPr>
          <a:lstStyle>
            <a:lvl1pPr>
              <a:defRPr sz="4800" baseline="0">
                <a:latin typeface="Times New Roman Bold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graphicFrame>
        <p:nvGraphicFramePr>
          <p:cNvPr id="3" name="Chart 2"/>
          <p:cNvGraphicFramePr/>
          <p:nvPr userDrawn="1">
            <p:extLst>
              <p:ext uri="{D42A27DB-BD31-4B8C-83A1-F6EECF244321}">
                <p14:modId xmlns:p14="http://schemas.microsoft.com/office/powerpoint/2010/main" val="894455950"/>
              </p:ext>
            </p:extLst>
          </p:nvPr>
        </p:nvGraphicFramePr>
        <p:xfrm>
          <a:off x="2032000" y="1807029"/>
          <a:ext cx="8128000" cy="408214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889" t="2" b="-2"/>
          <a:stretch/>
        </p:blipFill>
        <p:spPr>
          <a:xfrm>
            <a:off x="-31750" y="1104465"/>
            <a:ext cx="1009747" cy="113651"/>
          </a:xfrm>
          <a:prstGeom prst="rect">
            <a:avLst/>
          </a:prstGeom>
        </p:spPr>
      </p:pic>
    </p:spTree>
    <p:extLst/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768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0" y="0"/>
            <a:ext cx="12192000" cy="6469626"/>
          </a:xfrm>
          <a:prstGeom prst="rect">
            <a:avLst/>
          </a:prstGeom>
          <a:solidFill>
            <a:srgbClr val="F1F1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108898" y="365125"/>
            <a:ext cx="10063927" cy="1325563"/>
          </a:xfrm>
        </p:spPr>
        <p:txBody>
          <a:bodyPr>
            <a:normAutofit/>
          </a:bodyPr>
          <a:lstStyle>
            <a:lvl1pPr>
              <a:defRPr sz="4800" baseline="0">
                <a:latin typeface="Times New Roman Bold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graphicFrame>
        <p:nvGraphicFramePr>
          <p:cNvPr id="3" name="Chart 2"/>
          <p:cNvGraphicFramePr/>
          <p:nvPr userDrawn="1">
            <p:extLst>
              <p:ext uri="{D42A27DB-BD31-4B8C-83A1-F6EECF244321}">
                <p14:modId xmlns:p14="http://schemas.microsoft.com/office/powerpoint/2010/main" val="529161911"/>
              </p:ext>
            </p:extLst>
          </p:nvPr>
        </p:nvGraphicFramePr>
        <p:xfrm>
          <a:off x="2032000" y="1807029"/>
          <a:ext cx="8128000" cy="39297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889" t="2" b="-2"/>
          <a:stretch/>
        </p:blipFill>
        <p:spPr>
          <a:xfrm>
            <a:off x="-31750" y="1104465"/>
            <a:ext cx="1009747" cy="113651"/>
          </a:xfrm>
          <a:prstGeom prst="rect">
            <a:avLst/>
          </a:prstGeom>
        </p:spPr>
      </p:pic>
    </p:spTree>
    <p:extLst/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768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0" y="0"/>
            <a:ext cx="12192000" cy="6469626"/>
          </a:xfrm>
          <a:prstGeom prst="rect">
            <a:avLst/>
          </a:prstGeom>
          <a:solidFill>
            <a:srgbClr val="F1F1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108898" y="365125"/>
            <a:ext cx="10063927" cy="1325563"/>
          </a:xfrm>
        </p:spPr>
        <p:txBody>
          <a:bodyPr>
            <a:normAutofit/>
          </a:bodyPr>
          <a:lstStyle>
            <a:lvl1pPr>
              <a:defRPr sz="4800" baseline="0">
                <a:latin typeface="Times New Roman Bold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graphicFrame>
        <p:nvGraphicFramePr>
          <p:cNvPr id="2" name="Chart 1"/>
          <p:cNvGraphicFramePr/>
          <p:nvPr userDrawn="1">
            <p:extLst>
              <p:ext uri="{D42A27DB-BD31-4B8C-83A1-F6EECF244321}">
                <p14:modId xmlns:p14="http://schemas.microsoft.com/office/powerpoint/2010/main" val="2073063737"/>
              </p:ext>
            </p:extLst>
          </p:nvPr>
        </p:nvGraphicFramePr>
        <p:xfrm>
          <a:off x="2032000" y="1807029"/>
          <a:ext cx="8128000" cy="43313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889" t="2" b="-2"/>
          <a:stretch/>
        </p:blipFill>
        <p:spPr>
          <a:xfrm>
            <a:off x="-31750" y="1104465"/>
            <a:ext cx="1009747" cy="113651"/>
          </a:xfrm>
          <a:prstGeom prst="rect">
            <a:avLst/>
          </a:prstGeom>
        </p:spPr>
      </p:pic>
    </p:spTree>
    <p:extLst/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768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0" y="0"/>
            <a:ext cx="12192000" cy="6469626"/>
          </a:xfrm>
          <a:prstGeom prst="rect">
            <a:avLst/>
          </a:prstGeom>
          <a:solidFill>
            <a:srgbClr val="F1F1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108898" y="365125"/>
            <a:ext cx="10063927" cy="1325563"/>
          </a:xfrm>
        </p:spPr>
        <p:txBody>
          <a:bodyPr>
            <a:normAutofit/>
          </a:bodyPr>
          <a:lstStyle>
            <a:lvl1pPr>
              <a:defRPr sz="4800" baseline="0">
                <a:latin typeface="Times New Roman Bold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1"/>
          </p:nvPr>
        </p:nvSpPr>
        <p:spPr>
          <a:xfrm>
            <a:off x="5172898" y="1915884"/>
            <a:ext cx="5999927" cy="4071258"/>
          </a:xfrm>
        </p:spPr>
        <p:txBody>
          <a:bodyPr anchor="ctr">
            <a:normAutofit/>
          </a:bodyPr>
          <a:lstStyle>
            <a:lvl1pPr>
              <a:defRPr sz="2000" baseline="0">
                <a:solidFill>
                  <a:schemeClr val="accent6"/>
                </a:solidFill>
                <a:latin typeface="Verdana" charset="0"/>
              </a:defRPr>
            </a:lvl1pPr>
            <a:lvl2pPr>
              <a:defRPr sz="2000" baseline="0">
                <a:solidFill>
                  <a:schemeClr val="accent6"/>
                </a:solidFill>
                <a:latin typeface="Verdana" charset="0"/>
              </a:defRPr>
            </a:lvl2pPr>
            <a:lvl3pPr>
              <a:defRPr sz="2000" baseline="0">
                <a:solidFill>
                  <a:schemeClr val="accent6"/>
                </a:solidFill>
                <a:latin typeface="Verdana" charset="0"/>
              </a:defRPr>
            </a:lvl3pPr>
            <a:lvl4pPr>
              <a:defRPr sz="2000" baseline="0">
                <a:solidFill>
                  <a:schemeClr val="accent6"/>
                </a:solidFill>
                <a:latin typeface="Verdana" charset="0"/>
              </a:defRPr>
            </a:lvl4pPr>
            <a:lvl5pPr>
              <a:defRPr sz="2000" baseline="0">
                <a:solidFill>
                  <a:schemeClr val="accent6"/>
                </a:solidFill>
                <a:latin typeface="Verdana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889" t="2" b="-2"/>
          <a:stretch/>
        </p:blipFill>
        <p:spPr>
          <a:xfrm>
            <a:off x="-31750" y="1104465"/>
            <a:ext cx="1009747" cy="113651"/>
          </a:xfrm>
          <a:prstGeom prst="rect">
            <a:avLst/>
          </a:prstGeom>
        </p:spPr>
      </p:pic>
    </p:spTree>
    <p:extLst/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768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0" y="0"/>
            <a:ext cx="12192000" cy="6469626"/>
          </a:xfrm>
          <a:prstGeom prst="rect">
            <a:avLst/>
          </a:prstGeom>
          <a:solidFill>
            <a:srgbClr val="F1F1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108898" y="365125"/>
            <a:ext cx="10063927" cy="1325563"/>
          </a:xfrm>
        </p:spPr>
        <p:txBody>
          <a:bodyPr>
            <a:normAutofit/>
          </a:bodyPr>
          <a:lstStyle>
            <a:lvl1pPr>
              <a:defRPr sz="4800" baseline="0">
                <a:latin typeface="Times New Roman Bold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1"/>
          </p:nvPr>
        </p:nvSpPr>
        <p:spPr>
          <a:xfrm>
            <a:off x="1108899" y="1915884"/>
            <a:ext cx="4987102" cy="4071258"/>
          </a:xfrm>
        </p:spPr>
        <p:txBody>
          <a:bodyPr anchor="ctr">
            <a:normAutofit/>
          </a:bodyPr>
          <a:lstStyle>
            <a:lvl1pPr>
              <a:defRPr sz="2000" baseline="0">
                <a:solidFill>
                  <a:schemeClr val="accent6"/>
                </a:solidFill>
                <a:latin typeface="Verdana" charset="0"/>
              </a:defRPr>
            </a:lvl1pPr>
            <a:lvl2pPr>
              <a:defRPr sz="2000" baseline="0">
                <a:solidFill>
                  <a:schemeClr val="accent6"/>
                </a:solidFill>
                <a:latin typeface="Verdana" charset="0"/>
              </a:defRPr>
            </a:lvl2pPr>
            <a:lvl3pPr>
              <a:defRPr sz="2000" baseline="0">
                <a:solidFill>
                  <a:schemeClr val="accent6"/>
                </a:solidFill>
                <a:latin typeface="Verdana" charset="0"/>
              </a:defRPr>
            </a:lvl3pPr>
            <a:lvl4pPr>
              <a:defRPr sz="2000" baseline="0">
                <a:solidFill>
                  <a:schemeClr val="accent6"/>
                </a:solidFill>
                <a:latin typeface="Verdana" charset="0"/>
              </a:defRPr>
            </a:lvl4pPr>
            <a:lvl5pPr>
              <a:defRPr sz="2000" baseline="0">
                <a:solidFill>
                  <a:schemeClr val="accent6"/>
                </a:solidFill>
                <a:latin typeface="Verdana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889" t="2" b="-2"/>
          <a:stretch/>
        </p:blipFill>
        <p:spPr>
          <a:xfrm>
            <a:off x="-31750" y="1104465"/>
            <a:ext cx="1009747" cy="113651"/>
          </a:xfrm>
          <a:prstGeom prst="rect">
            <a:avLst/>
          </a:prstGeom>
        </p:spPr>
      </p:pic>
    </p:spTree>
    <p:extLst/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768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0" y="0"/>
            <a:ext cx="12192000" cy="6469626"/>
          </a:xfrm>
          <a:prstGeom prst="rect">
            <a:avLst/>
          </a:prstGeom>
          <a:solidFill>
            <a:srgbClr val="F1F1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108898" y="365125"/>
            <a:ext cx="10063927" cy="1325563"/>
          </a:xfrm>
        </p:spPr>
        <p:txBody>
          <a:bodyPr>
            <a:normAutofit/>
          </a:bodyPr>
          <a:lstStyle>
            <a:lvl1pPr>
              <a:defRPr sz="4800" baseline="0">
                <a:latin typeface="Times New Roman Bold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1"/>
          </p:nvPr>
        </p:nvSpPr>
        <p:spPr>
          <a:xfrm>
            <a:off x="1108898" y="5755453"/>
            <a:ext cx="10063926" cy="468085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2000" baseline="0">
                <a:solidFill>
                  <a:schemeClr val="accent6"/>
                </a:solidFill>
                <a:latin typeface="Verdana" charset="0"/>
              </a:defRPr>
            </a:lvl1pPr>
            <a:lvl2pPr>
              <a:defRPr sz="2000" baseline="0">
                <a:solidFill>
                  <a:srgbClr val="575759"/>
                </a:solidFill>
                <a:latin typeface="Verdana" charset="0"/>
              </a:defRPr>
            </a:lvl2pPr>
            <a:lvl3pPr>
              <a:defRPr sz="2000" baseline="0">
                <a:solidFill>
                  <a:srgbClr val="575759"/>
                </a:solidFill>
                <a:latin typeface="Verdana" charset="0"/>
              </a:defRPr>
            </a:lvl3pPr>
            <a:lvl4pPr>
              <a:defRPr sz="2000" baseline="0">
                <a:solidFill>
                  <a:srgbClr val="575759"/>
                </a:solidFill>
                <a:latin typeface="Verdana" charset="0"/>
              </a:defRPr>
            </a:lvl4pPr>
            <a:lvl5pPr>
              <a:defRPr sz="2000" baseline="0">
                <a:solidFill>
                  <a:srgbClr val="575759"/>
                </a:solidFill>
                <a:latin typeface="Verdana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889" t="2" b="-2"/>
          <a:stretch/>
        </p:blipFill>
        <p:spPr>
          <a:xfrm>
            <a:off x="-31750" y="1104465"/>
            <a:ext cx="1009747" cy="113651"/>
          </a:xfrm>
          <a:prstGeom prst="rect">
            <a:avLst/>
          </a:prstGeom>
        </p:spPr>
      </p:pic>
    </p:spTree>
    <p:extLst/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768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0" y="0"/>
            <a:ext cx="12192000" cy="6469626"/>
          </a:xfrm>
          <a:prstGeom prst="rect">
            <a:avLst/>
          </a:prstGeom>
          <a:solidFill>
            <a:srgbClr val="F1F1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108898" y="365125"/>
            <a:ext cx="10063927" cy="1325563"/>
          </a:xfrm>
        </p:spPr>
        <p:txBody>
          <a:bodyPr>
            <a:normAutofit/>
          </a:bodyPr>
          <a:lstStyle>
            <a:lvl1pPr>
              <a:defRPr sz="4800" baseline="0">
                <a:latin typeface="Times New Roman Bold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1"/>
          </p:nvPr>
        </p:nvSpPr>
        <p:spPr>
          <a:xfrm>
            <a:off x="1108898" y="2055813"/>
            <a:ext cx="3097341" cy="3680958"/>
          </a:xfrm>
        </p:spPr>
        <p:txBody>
          <a:bodyPr anchor="ctr">
            <a:normAutofit/>
          </a:bodyPr>
          <a:lstStyle>
            <a:lvl1pPr marL="342900" indent="-342900" algn="l">
              <a:buFont typeface="Arial" charset="0"/>
              <a:buChar char="•"/>
              <a:defRPr sz="2000" baseline="0">
                <a:solidFill>
                  <a:schemeClr val="accent6"/>
                </a:solidFill>
                <a:latin typeface="Verdana" charset="0"/>
              </a:defRPr>
            </a:lvl1pPr>
            <a:lvl2pPr>
              <a:defRPr sz="2000" baseline="0">
                <a:solidFill>
                  <a:srgbClr val="575759"/>
                </a:solidFill>
                <a:latin typeface="Verdana" charset="0"/>
              </a:defRPr>
            </a:lvl2pPr>
            <a:lvl3pPr>
              <a:defRPr sz="2000" baseline="0">
                <a:solidFill>
                  <a:srgbClr val="575759"/>
                </a:solidFill>
                <a:latin typeface="Verdana" charset="0"/>
              </a:defRPr>
            </a:lvl3pPr>
            <a:lvl4pPr>
              <a:defRPr sz="2000" baseline="0">
                <a:solidFill>
                  <a:srgbClr val="575759"/>
                </a:solidFill>
                <a:latin typeface="Verdana" charset="0"/>
              </a:defRPr>
            </a:lvl4pPr>
            <a:lvl5pPr>
              <a:defRPr sz="2000" baseline="0">
                <a:solidFill>
                  <a:srgbClr val="575759"/>
                </a:solidFill>
                <a:latin typeface="Verdana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0404" y="2060813"/>
            <a:ext cx="6485937" cy="393385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889" t="2" b="-2"/>
          <a:stretch/>
        </p:blipFill>
        <p:spPr>
          <a:xfrm>
            <a:off x="-31750" y="1104465"/>
            <a:ext cx="1009747" cy="113651"/>
          </a:xfrm>
          <a:prstGeom prst="rect">
            <a:avLst/>
          </a:prstGeom>
        </p:spPr>
      </p:pic>
    </p:spTree>
    <p:extLst/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768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0" y="0"/>
            <a:ext cx="12192000" cy="6469626"/>
          </a:xfrm>
          <a:prstGeom prst="rect">
            <a:avLst/>
          </a:prstGeom>
          <a:solidFill>
            <a:srgbClr val="F1F1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108898" y="365125"/>
            <a:ext cx="10063927" cy="1325563"/>
          </a:xfrm>
        </p:spPr>
        <p:txBody>
          <a:bodyPr>
            <a:normAutofit/>
          </a:bodyPr>
          <a:lstStyle>
            <a:lvl1pPr>
              <a:defRPr sz="4800" baseline="0">
                <a:latin typeface="Times New Roman Bold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71" name="Picture 7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50800" y="10096500"/>
            <a:ext cx="768096" cy="762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889" t="2" b="-2"/>
          <a:stretch/>
        </p:blipFill>
        <p:spPr>
          <a:xfrm>
            <a:off x="-31750" y="1104465"/>
            <a:ext cx="1009747" cy="113651"/>
          </a:xfrm>
          <a:prstGeom prst="rect">
            <a:avLst/>
          </a:prstGeom>
        </p:spPr>
      </p:pic>
    </p:spTree>
    <p:extLst/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768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78973" y="657225"/>
            <a:ext cx="3693852" cy="5071222"/>
          </a:xfrm>
        </p:spPr>
        <p:txBody>
          <a:bodyPr anchor="ctr" anchorCtr="0">
            <a:normAutofit/>
          </a:bodyPr>
          <a:lstStyle>
            <a:lvl1pPr marL="12700" indent="-12700" algn="l">
              <a:tabLst/>
              <a:defRPr sz="54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/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24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03189" y="657225"/>
            <a:ext cx="6769636" cy="5071222"/>
          </a:xfrm>
        </p:spPr>
        <p:txBody>
          <a:bodyPr anchor="ctr" anchorCtr="0">
            <a:normAutofit/>
          </a:bodyPr>
          <a:lstStyle>
            <a:lvl1pPr marL="296863" indent="-296863" algn="l">
              <a:tabLst/>
              <a:defRPr sz="54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90600" y="504967"/>
            <a:ext cx="3226558" cy="2770496"/>
          </a:xfrm>
          <a:prstGeom prst="rect">
            <a:avLst/>
          </a:prstGeom>
        </p:spPr>
      </p:pic>
    </p:spTree>
    <p:extLst/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24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01" t="15598" r="22216" b="14664"/>
          <a:stretch/>
        </p:blipFill>
        <p:spPr>
          <a:xfrm>
            <a:off x="0" y="0"/>
            <a:ext cx="12208605" cy="6461866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0" y="2101771"/>
            <a:ext cx="9329738" cy="19410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4899" y="2103279"/>
            <a:ext cx="8081963" cy="1928396"/>
          </a:xfrm>
        </p:spPr>
        <p:txBody>
          <a:bodyPr anchor="ctr" anchorCtr="0">
            <a:normAutofit/>
          </a:bodyPr>
          <a:lstStyle>
            <a:lvl1pPr algn="l">
              <a:defRPr sz="48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2672712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4080" userDrawn="1">
          <p15:clr>
            <a:srgbClr val="FBAE40"/>
          </p15:clr>
        </p15:guide>
        <p15:guide id="2" pos="696" userDrawn="1">
          <p15:clr>
            <a:srgbClr val="FBAE40"/>
          </p15:clr>
        </p15:guide>
        <p15:guide id="3" pos="840" userDrawn="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928263" y="657225"/>
            <a:ext cx="3244561" cy="5071222"/>
          </a:xfrm>
        </p:spPr>
        <p:txBody>
          <a:bodyPr anchor="ctr" anchorCtr="0">
            <a:normAutofit/>
          </a:bodyPr>
          <a:lstStyle>
            <a:lvl1pPr marL="296863" indent="-296863" algn="l">
              <a:tabLst/>
              <a:defRPr sz="40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82639" y="532262"/>
            <a:ext cx="6727416" cy="5471632"/>
          </a:xfrm>
          <a:prstGeom prst="rect">
            <a:avLst/>
          </a:prstGeom>
        </p:spPr>
      </p:pic>
    </p:spTree>
    <p:extLst/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24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2192000" cy="6469626"/>
          </a:xfrm>
          <a:prstGeom prst="rect">
            <a:avLst/>
          </a:prstGeom>
          <a:solidFill>
            <a:srgbClr val="DA29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4899" y="657225"/>
            <a:ext cx="10067926" cy="5071222"/>
          </a:xfrm>
        </p:spPr>
        <p:txBody>
          <a:bodyPr anchor="ctr" anchorCtr="0">
            <a:normAutofit/>
          </a:bodyPr>
          <a:lstStyle>
            <a:lvl1pPr algn="ctr">
              <a:defRPr sz="5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/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24" userDrawn="1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2192000" cy="646962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4899" y="657225"/>
            <a:ext cx="10067926" cy="5071222"/>
          </a:xfrm>
        </p:spPr>
        <p:txBody>
          <a:bodyPr anchor="ctr" anchorCtr="0">
            <a:normAutofit/>
          </a:bodyPr>
          <a:lstStyle>
            <a:lvl1pPr algn="ctr">
              <a:defRPr sz="5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/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24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9496615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185" b="2667"/>
          <a:stretch/>
        </p:blipFill>
        <p:spPr>
          <a:xfrm>
            <a:off x="0" y="0"/>
            <a:ext cx="12192000" cy="645539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4899" y="2403529"/>
            <a:ext cx="8081963" cy="1928396"/>
          </a:xfrm>
        </p:spPr>
        <p:txBody>
          <a:bodyPr anchor="ctr" anchorCtr="0">
            <a:normAutofit/>
          </a:bodyPr>
          <a:lstStyle>
            <a:lvl1pPr algn="l">
              <a:defRPr sz="48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/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96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0" y="0"/>
            <a:ext cx="12192000" cy="6469626"/>
          </a:xfrm>
          <a:prstGeom prst="rect">
            <a:avLst/>
          </a:prstGeom>
          <a:solidFill>
            <a:srgbClr val="F1F1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/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768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82" t="20846" r="17457" b="11193"/>
          <a:stretch/>
        </p:blipFill>
        <p:spPr>
          <a:xfrm>
            <a:off x="0" y="0"/>
            <a:ext cx="12228514" cy="6477000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0" y="2101771"/>
            <a:ext cx="9329738" cy="19410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4899" y="2103279"/>
            <a:ext cx="8081963" cy="1928396"/>
          </a:xfrm>
        </p:spPr>
        <p:txBody>
          <a:bodyPr anchor="ctr" anchorCtr="0">
            <a:normAutofit/>
          </a:bodyPr>
          <a:lstStyle>
            <a:lvl1pPr algn="l">
              <a:defRPr sz="48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/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4080" userDrawn="1">
          <p15:clr>
            <a:srgbClr val="FBAE40"/>
          </p15:clr>
        </p15:guide>
        <p15:guide id="2" pos="1152" userDrawn="1">
          <p15:clr>
            <a:srgbClr val="FBAE40"/>
          </p15:clr>
        </p15:guide>
        <p15:guide id="3" pos="2544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73" t="18730" r="7062" b="13889"/>
          <a:stretch/>
        </p:blipFill>
        <p:spPr>
          <a:xfrm>
            <a:off x="0" y="-1"/>
            <a:ext cx="12228310" cy="6477001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0" y="2101771"/>
            <a:ext cx="9329738" cy="19410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4899" y="2103279"/>
            <a:ext cx="8081963" cy="1928396"/>
          </a:xfrm>
        </p:spPr>
        <p:txBody>
          <a:bodyPr anchor="ctr" anchorCtr="0">
            <a:normAutofit/>
          </a:bodyPr>
          <a:lstStyle>
            <a:lvl1pPr algn="l">
              <a:defRPr sz="48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/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4080" userDrawn="1">
          <p15:clr>
            <a:srgbClr val="FBAE40"/>
          </p15:clr>
        </p15:guide>
        <p15:guide id="2" pos="751" userDrawn="1">
          <p15:clr>
            <a:srgbClr val="FBAE40"/>
          </p15:clr>
        </p15:guide>
        <p15:guide id="3" pos="1352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47699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889" t="2" b="-2"/>
          <a:stretch/>
        </p:blipFill>
        <p:spPr>
          <a:xfrm>
            <a:off x="0" y="1104465"/>
            <a:ext cx="1009747" cy="11365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8898" y="365125"/>
            <a:ext cx="10063927" cy="1325563"/>
          </a:xfrm>
        </p:spPr>
        <p:txBody>
          <a:bodyPr>
            <a:normAutofit/>
          </a:bodyPr>
          <a:lstStyle>
            <a:lvl1pPr>
              <a:defRPr sz="4800" baseline="0">
                <a:latin typeface="Times New Roman Bold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8898" y="1825625"/>
            <a:ext cx="10063927" cy="4351338"/>
          </a:xfrm>
        </p:spPr>
        <p:txBody>
          <a:bodyPr>
            <a:normAutofit/>
          </a:bodyPr>
          <a:lstStyle>
            <a:lvl1pPr>
              <a:defRPr sz="2400" baseline="0">
                <a:solidFill>
                  <a:schemeClr val="accent6"/>
                </a:solidFill>
                <a:latin typeface="Verdana" charset="0"/>
              </a:defRPr>
            </a:lvl1pPr>
            <a:lvl2pPr>
              <a:defRPr sz="2400" baseline="0">
                <a:solidFill>
                  <a:schemeClr val="accent6"/>
                </a:solidFill>
                <a:latin typeface="Verdana" charset="0"/>
              </a:defRPr>
            </a:lvl2pPr>
            <a:lvl3pPr>
              <a:defRPr sz="2400" baseline="0">
                <a:solidFill>
                  <a:schemeClr val="accent6"/>
                </a:solidFill>
                <a:latin typeface="Verdana" charset="0"/>
              </a:defRPr>
            </a:lvl3pPr>
            <a:lvl4pPr>
              <a:defRPr sz="2400" baseline="0">
                <a:solidFill>
                  <a:schemeClr val="accent6"/>
                </a:solidFill>
                <a:latin typeface="Verdana" charset="0"/>
              </a:defRPr>
            </a:lvl4pPr>
            <a:lvl5pPr>
              <a:defRPr sz="2400" baseline="0">
                <a:solidFill>
                  <a:schemeClr val="accent6"/>
                </a:solidFill>
                <a:latin typeface="Verdana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/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4080" userDrawn="1">
          <p15:clr>
            <a:srgbClr val="FBAE40"/>
          </p15:clr>
        </p15:guide>
        <p15:guide id="2" pos="696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0"/>
            <a:ext cx="12192000" cy="646868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889" t="2" b="-2"/>
          <a:stretch/>
        </p:blipFill>
        <p:spPr>
          <a:xfrm>
            <a:off x="0" y="1104465"/>
            <a:ext cx="1009747" cy="11365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8898" y="365125"/>
            <a:ext cx="10063927" cy="1325563"/>
          </a:xfrm>
        </p:spPr>
        <p:txBody>
          <a:bodyPr>
            <a:normAutofit/>
          </a:bodyPr>
          <a:lstStyle>
            <a:lvl1pPr>
              <a:defRPr sz="4800" baseline="0">
                <a:latin typeface="Times New Roman Bold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8898" y="1825625"/>
            <a:ext cx="10063927" cy="4351338"/>
          </a:xfrm>
        </p:spPr>
        <p:txBody>
          <a:bodyPr>
            <a:normAutofit/>
          </a:bodyPr>
          <a:lstStyle>
            <a:lvl1pPr>
              <a:defRPr sz="2400" baseline="0">
                <a:solidFill>
                  <a:schemeClr val="accent6"/>
                </a:solidFill>
                <a:latin typeface="Verdana" charset="0"/>
              </a:defRPr>
            </a:lvl1pPr>
            <a:lvl2pPr>
              <a:defRPr sz="2400" baseline="0">
                <a:solidFill>
                  <a:schemeClr val="accent6"/>
                </a:solidFill>
                <a:latin typeface="Verdana" charset="0"/>
              </a:defRPr>
            </a:lvl2pPr>
            <a:lvl3pPr>
              <a:defRPr sz="2400" baseline="0">
                <a:solidFill>
                  <a:schemeClr val="accent6"/>
                </a:solidFill>
                <a:latin typeface="Verdana" charset="0"/>
              </a:defRPr>
            </a:lvl3pPr>
            <a:lvl4pPr>
              <a:defRPr sz="2400" baseline="0">
                <a:solidFill>
                  <a:schemeClr val="accent6"/>
                </a:solidFill>
                <a:latin typeface="Verdana" charset="0"/>
              </a:defRPr>
            </a:lvl4pPr>
            <a:lvl5pPr>
              <a:defRPr sz="2400" baseline="0">
                <a:solidFill>
                  <a:schemeClr val="accent6"/>
                </a:solidFill>
                <a:latin typeface="Verdana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/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768">
          <p15:clr>
            <a:srgbClr val="FBAE40"/>
          </p15:clr>
        </p15:guide>
        <p15:guide id="2" pos="744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0" y="0"/>
            <a:ext cx="12192000" cy="6469626"/>
          </a:xfrm>
          <a:prstGeom prst="rect">
            <a:avLst/>
          </a:prstGeom>
          <a:solidFill>
            <a:srgbClr val="F1F1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889" t="2" b="-2"/>
          <a:stretch/>
        </p:blipFill>
        <p:spPr>
          <a:xfrm>
            <a:off x="-31750" y="1104465"/>
            <a:ext cx="1009747" cy="11365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8898" y="365125"/>
            <a:ext cx="10063927" cy="1325563"/>
          </a:xfrm>
        </p:spPr>
        <p:txBody>
          <a:bodyPr>
            <a:normAutofit/>
          </a:bodyPr>
          <a:lstStyle>
            <a:lvl1pPr>
              <a:defRPr sz="4800" baseline="0">
                <a:latin typeface="Times New Roman Bold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8898" y="1825625"/>
            <a:ext cx="10063927" cy="4351338"/>
          </a:xfrm>
        </p:spPr>
        <p:txBody>
          <a:bodyPr>
            <a:normAutofit/>
          </a:bodyPr>
          <a:lstStyle>
            <a:lvl1pPr>
              <a:defRPr sz="2400" baseline="0">
                <a:solidFill>
                  <a:schemeClr val="accent6"/>
                </a:solidFill>
                <a:latin typeface="Verdana" charset="0"/>
              </a:defRPr>
            </a:lvl1pPr>
            <a:lvl2pPr>
              <a:defRPr sz="2400" baseline="0">
                <a:solidFill>
                  <a:schemeClr val="accent6"/>
                </a:solidFill>
                <a:latin typeface="Verdana" charset="0"/>
              </a:defRPr>
            </a:lvl2pPr>
            <a:lvl3pPr>
              <a:defRPr sz="2400" baseline="0">
                <a:solidFill>
                  <a:schemeClr val="accent6"/>
                </a:solidFill>
                <a:latin typeface="Verdana" charset="0"/>
              </a:defRPr>
            </a:lvl3pPr>
            <a:lvl4pPr>
              <a:defRPr sz="2400" baseline="0">
                <a:solidFill>
                  <a:schemeClr val="accent6"/>
                </a:solidFill>
                <a:latin typeface="Verdana" charset="0"/>
              </a:defRPr>
            </a:lvl4pPr>
            <a:lvl5pPr>
              <a:defRPr sz="2400" baseline="0">
                <a:solidFill>
                  <a:schemeClr val="accent6"/>
                </a:solidFill>
                <a:latin typeface="Verdana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/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768">
          <p15:clr>
            <a:srgbClr val="FBAE40"/>
          </p15:clr>
        </p15:guide>
        <p15:guide id="2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0" y="0"/>
            <a:ext cx="12192000" cy="6469626"/>
          </a:xfrm>
          <a:prstGeom prst="rect">
            <a:avLst/>
          </a:prstGeom>
          <a:solidFill>
            <a:srgbClr val="F1F1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9269" r="39837" b="2310"/>
          <a:stretch/>
        </p:blipFill>
        <p:spPr>
          <a:xfrm>
            <a:off x="6841256" y="0"/>
            <a:ext cx="5350744" cy="646962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8898" y="365125"/>
            <a:ext cx="10063927" cy="1325563"/>
          </a:xfrm>
        </p:spPr>
        <p:txBody>
          <a:bodyPr>
            <a:normAutofit/>
          </a:bodyPr>
          <a:lstStyle>
            <a:lvl1pPr>
              <a:defRPr sz="4800" baseline="0">
                <a:latin typeface="Times New Roman Bold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8898" y="1825625"/>
            <a:ext cx="10063927" cy="4351338"/>
          </a:xfrm>
        </p:spPr>
        <p:txBody>
          <a:bodyPr>
            <a:normAutofit/>
          </a:bodyPr>
          <a:lstStyle>
            <a:lvl1pPr>
              <a:defRPr sz="2400" baseline="0">
                <a:solidFill>
                  <a:schemeClr val="accent6"/>
                </a:solidFill>
                <a:latin typeface="Verdana" charset="0"/>
              </a:defRPr>
            </a:lvl1pPr>
            <a:lvl2pPr>
              <a:defRPr sz="2400" baseline="0">
                <a:solidFill>
                  <a:schemeClr val="accent6"/>
                </a:solidFill>
                <a:latin typeface="Verdana" charset="0"/>
              </a:defRPr>
            </a:lvl2pPr>
            <a:lvl3pPr>
              <a:defRPr sz="2400" baseline="0">
                <a:solidFill>
                  <a:schemeClr val="accent6"/>
                </a:solidFill>
                <a:latin typeface="Verdana" charset="0"/>
              </a:defRPr>
            </a:lvl3pPr>
            <a:lvl4pPr>
              <a:defRPr sz="2400" baseline="0">
                <a:solidFill>
                  <a:schemeClr val="accent6"/>
                </a:solidFill>
                <a:latin typeface="Verdana" charset="0"/>
              </a:defRPr>
            </a:lvl4pPr>
            <a:lvl5pPr>
              <a:defRPr sz="2400" baseline="0">
                <a:solidFill>
                  <a:schemeClr val="accent6"/>
                </a:solidFill>
                <a:latin typeface="Verdana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889" t="2" b="-2"/>
          <a:stretch/>
        </p:blipFill>
        <p:spPr>
          <a:xfrm>
            <a:off x="-31750" y="1104465"/>
            <a:ext cx="1009747" cy="113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87002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768" userDrawn="1">
          <p15:clr>
            <a:srgbClr val="FBAE40"/>
          </p15:clr>
        </p15:guide>
        <p15:guide id="2" pos="696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3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2377" b="34017"/>
          <a:stretch/>
        </p:blipFill>
        <p:spPr>
          <a:xfrm>
            <a:off x="268090" y="6549083"/>
            <a:ext cx="797944" cy="268161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1649480" y="6538237"/>
            <a:ext cx="6378102" cy="269070"/>
          </a:xfrm>
          <a:prstGeom prst="rect">
            <a:avLst/>
          </a:prstGeom>
          <a:noFill/>
        </p:spPr>
        <p:txBody>
          <a:bodyPr wrap="square" lIns="156739" tIns="78370" rIns="156739" bIns="78370" rtlCol="0" anchor="ctr">
            <a:spAutoFit/>
          </a:bodyPr>
          <a:lstStyle/>
          <a:p>
            <a:pPr defTabSz="1567402">
              <a:lnSpc>
                <a:spcPct val="90000"/>
              </a:lnSpc>
              <a:defRPr/>
            </a:pPr>
            <a:r>
              <a:rPr lang="en-US" sz="800" dirty="0">
                <a:solidFill>
                  <a:srgbClr val="575759">
                    <a:alpha val="80000"/>
                  </a:srgbClr>
                </a:solidFill>
                <a:latin typeface="Verdana" charset="0"/>
                <a:ea typeface="Verdana" charset="0"/>
                <a:cs typeface="Verdana" charset="0"/>
              </a:rPr>
              <a:t>Confidential &amp; proprietary. Use pursuant to your signed agreement or Avaya policy</a:t>
            </a:r>
          </a:p>
        </p:txBody>
      </p:sp>
      <p:sp>
        <p:nvSpPr>
          <p:cNvPr id="11" name="Slide Number Placeholder 26"/>
          <p:cNvSpPr txBox="1">
            <a:spLocks/>
          </p:cNvSpPr>
          <p:nvPr userDrawn="1"/>
        </p:nvSpPr>
        <p:spPr>
          <a:xfrm>
            <a:off x="11339774" y="6490210"/>
            <a:ext cx="5381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2F56F9-7085-D54A-8B8A-69FB20F334A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08898" y="365125"/>
            <a:ext cx="1000601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8898" y="1825625"/>
            <a:ext cx="1000601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187799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72" r:id="rId2"/>
    <p:sldLayoutId id="2147483649" r:id="rId3"/>
    <p:sldLayoutId id="2147483661" r:id="rId4"/>
    <p:sldLayoutId id="2147483663" r:id="rId5"/>
    <p:sldLayoutId id="2147483660" r:id="rId6"/>
    <p:sldLayoutId id="2147483702" r:id="rId7"/>
    <p:sldLayoutId id="2147483676" r:id="rId8"/>
    <p:sldLayoutId id="2147483650" r:id="rId9"/>
    <p:sldLayoutId id="2147483673" r:id="rId10"/>
    <p:sldLayoutId id="2147483674" r:id="rId11"/>
    <p:sldLayoutId id="2147483675" r:id="rId12"/>
    <p:sldLayoutId id="2147483682" r:id="rId13"/>
    <p:sldLayoutId id="2147483677" r:id="rId14"/>
    <p:sldLayoutId id="2147483693" r:id="rId15"/>
    <p:sldLayoutId id="2147483694" r:id="rId16"/>
    <p:sldLayoutId id="2147483692" r:id="rId17"/>
    <p:sldLayoutId id="2147483691" r:id="rId18"/>
    <p:sldLayoutId id="2147483679" r:id="rId19"/>
    <p:sldLayoutId id="2147483680" r:id="rId20"/>
    <p:sldLayoutId id="2147483681" r:id="rId21"/>
    <p:sldLayoutId id="2147483684" r:id="rId22"/>
    <p:sldLayoutId id="2147483683" r:id="rId23"/>
    <p:sldLayoutId id="2147483685" r:id="rId24"/>
    <p:sldLayoutId id="2147483686" r:id="rId25"/>
    <p:sldLayoutId id="2147483689" r:id="rId26"/>
    <p:sldLayoutId id="2147483687" r:id="rId27"/>
    <p:sldLayoutId id="2147483696" r:id="rId28"/>
    <p:sldLayoutId id="2147483688" r:id="rId29"/>
    <p:sldLayoutId id="2147483695" r:id="rId30"/>
    <p:sldLayoutId id="2147483670" r:id="rId31"/>
    <p:sldLayoutId id="2147483671" r:id="rId32"/>
    <p:sldLayoutId id="2147483655" r:id="rId33"/>
    <p:sldLayoutId id="2147483690" r:id="rId34"/>
    <p:sldLayoutId id="2147483678" r:id="rId3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 baseline="0">
          <a:solidFill>
            <a:schemeClr val="tx1"/>
          </a:solidFill>
          <a:latin typeface="Times New Roman Bold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 baseline="0">
          <a:solidFill>
            <a:schemeClr val="accent6"/>
          </a:solidFill>
          <a:latin typeface="Verdana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chemeClr val="accent6"/>
          </a:solidFill>
          <a:latin typeface="Verdana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chemeClr val="accent6"/>
          </a:solidFill>
          <a:latin typeface="Verdana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chemeClr val="accent6"/>
          </a:solidFill>
          <a:latin typeface="Verdana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chemeClr val="accent6"/>
          </a:solidFill>
          <a:latin typeface="Verdana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8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9.emf"/><Relationship Id="rId4" Type="http://schemas.openxmlformats.org/officeDocument/2006/relationships/image" Target="../media/image38.em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40.png"/><Relationship Id="rId7" Type="http://schemas.microsoft.com/office/2007/relationships/hdphoto" Target="../media/hdphoto2.wd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42.png"/><Relationship Id="rId11" Type="http://schemas.microsoft.com/office/2007/relationships/hdphoto" Target="../media/hdphoto4.wdp"/><Relationship Id="rId5" Type="http://schemas.openxmlformats.org/officeDocument/2006/relationships/image" Target="../media/image41.emf"/><Relationship Id="rId10" Type="http://schemas.openxmlformats.org/officeDocument/2006/relationships/image" Target="../media/image44.png"/><Relationship Id="rId4" Type="http://schemas.microsoft.com/office/2007/relationships/hdphoto" Target="../media/hdphoto1.wdp"/><Relationship Id="rId9" Type="http://schemas.microsoft.com/office/2007/relationships/hdphoto" Target="../media/hdphoto3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1.emf"/><Relationship Id="rId4" Type="http://schemas.microsoft.com/office/2007/relationships/hdphoto" Target="../media/hdphoto1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9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2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51.png"/><Relationship Id="rId7" Type="http://schemas.openxmlformats.org/officeDocument/2006/relationships/image" Target="../media/image54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53.png"/><Relationship Id="rId5" Type="http://schemas.openxmlformats.org/officeDocument/2006/relationships/image" Target="../media/image47.png"/><Relationship Id="rId10" Type="http://schemas.openxmlformats.org/officeDocument/2006/relationships/image" Target="../media/image48.png"/><Relationship Id="rId4" Type="http://schemas.openxmlformats.org/officeDocument/2006/relationships/image" Target="../media/image52.png"/><Relationship Id="rId9" Type="http://schemas.openxmlformats.org/officeDocument/2006/relationships/image" Target="../media/image55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Title goes here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Subtitle to go here</a:t>
            </a:r>
          </a:p>
        </p:txBody>
      </p:sp>
    </p:spTree>
    <p:extLst>
      <p:ext uri="{BB962C8B-B14F-4D97-AF65-F5344CB8AC3E}">
        <p14:creationId xmlns:p14="http://schemas.microsoft.com/office/powerpoint/2010/main" val="17226965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shape forms</a:t>
            </a:r>
          </a:p>
        </p:txBody>
      </p:sp>
      <p:sp>
        <p:nvSpPr>
          <p:cNvPr id="4" name="Rectangle 3"/>
          <p:cNvSpPr/>
          <p:nvPr/>
        </p:nvSpPr>
        <p:spPr>
          <a:xfrm>
            <a:off x="4907758" y="2071688"/>
            <a:ext cx="2700337" cy="2700337"/>
          </a:xfrm>
          <a:prstGeom prst="rect">
            <a:avLst/>
          </a:pr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8786814" y="2057400"/>
            <a:ext cx="2686050" cy="2686050"/>
          </a:xfrm>
          <a:prstGeom prst="ellipse">
            <a:avLst/>
          </a:pr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1089650" y="2057400"/>
            <a:ext cx="2686050" cy="2686050"/>
          </a:xfrm>
          <a:prstGeom prst="ellipse">
            <a:avLst/>
          </a:prstGeom>
          <a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465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Headline goes here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Body copy goes here</a:t>
            </a:r>
          </a:p>
          <a:p>
            <a:r>
              <a:rPr lang="en-US" dirty="0"/>
              <a:t>Body copy goes here</a:t>
            </a:r>
          </a:p>
          <a:p>
            <a:r>
              <a:rPr lang="en-US" dirty="0"/>
              <a:t>Body copy goes here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354238" y="4791919"/>
            <a:ext cx="34724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E47CFF"/>
                </a:solidFill>
                <a:latin typeface="Verdana" charset="0"/>
                <a:ea typeface="Verdana" charset="0"/>
                <a:cs typeface="Verdana" charset="0"/>
              </a:rPr>
              <a:t>(HOW TO USE THIS SLIDE)</a:t>
            </a:r>
          </a:p>
          <a:p>
            <a:pPr marL="182563" indent="-171450">
              <a:spcAft>
                <a:spcPts val="600"/>
              </a:spcAft>
              <a:buFontTx/>
              <a:buChar char="-"/>
            </a:pPr>
            <a:r>
              <a:rPr lang="en-US" sz="1000" dirty="0">
                <a:solidFill>
                  <a:srgbClr val="E47CFF"/>
                </a:solidFill>
                <a:latin typeface="Verdana" charset="0"/>
                <a:ea typeface="Verdana" charset="0"/>
                <a:cs typeface="Verdana" charset="0"/>
              </a:rPr>
              <a:t>This is a basic content slide</a:t>
            </a:r>
          </a:p>
          <a:p>
            <a:pPr marL="182563" indent="-171450">
              <a:spcAft>
                <a:spcPts val="600"/>
              </a:spcAft>
              <a:buFontTx/>
              <a:buChar char="-"/>
            </a:pPr>
            <a:r>
              <a:rPr lang="en-US" sz="1000" dirty="0">
                <a:solidFill>
                  <a:srgbClr val="E47CFF"/>
                </a:solidFill>
                <a:latin typeface="Verdana" charset="0"/>
                <a:ea typeface="Verdana" charset="0"/>
                <a:cs typeface="Verdana" charset="0"/>
              </a:rPr>
              <a:t>There are no brand graphics applied. </a:t>
            </a:r>
          </a:p>
          <a:p>
            <a:pPr marL="182563" indent="-171450">
              <a:spcAft>
                <a:spcPts val="600"/>
              </a:spcAft>
              <a:buFontTx/>
              <a:buChar char="-"/>
            </a:pPr>
            <a:r>
              <a:rPr lang="en-US" sz="1000" dirty="0">
                <a:solidFill>
                  <a:srgbClr val="E47CFF"/>
                </a:solidFill>
                <a:latin typeface="Verdana" charset="0"/>
                <a:ea typeface="Verdana" charset="0"/>
                <a:cs typeface="Verdana" charset="0"/>
              </a:rPr>
              <a:t>This slide would be used when there is either a large amount of copy or heavy graphics that would compete with any brand graphics.</a:t>
            </a:r>
          </a:p>
        </p:txBody>
      </p:sp>
    </p:spTree>
    <p:extLst>
      <p:ext uri="{BB962C8B-B14F-4D97-AF65-F5344CB8AC3E}">
        <p14:creationId xmlns:p14="http://schemas.microsoft.com/office/powerpoint/2010/main" val="17563679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Headline goes here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Body copy goes here</a:t>
            </a:r>
          </a:p>
          <a:p>
            <a:r>
              <a:rPr lang="en-US" dirty="0"/>
              <a:t>Body copy goes here</a:t>
            </a:r>
          </a:p>
          <a:p>
            <a:r>
              <a:rPr lang="en-US" dirty="0"/>
              <a:t>Body copy goes here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354238" y="4791919"/>
            <a:ext cx="3472405" cy="15850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E47CFF"/>
                </a:solidFill>
                <a:latin typeface="Verdana" charset="0"/>
                <a:ea typeface="Verdana" charset="0"/>
                <a:cs typeface="Verdana" charset="0"/>
              </a:rPr>
              <a:t>(HOW TO USE THIS SLIDE)</a:t>
            </a:r>
          </a:p>
          <a:p>
            <a:pPr marL="182563" indent="-171450">
              <a:spcAft>
                <a:spcPts val="600"/>
              </a:spcAft>
              <a:buFontTx/>
              <a:buChar char="-"/>
            </a:pPr>
            <a:r>
              <a:rPr lang="en-US" sz="1000" dirty="0">
                <a:solidFill>
                  <a:srgbClr val="E47CFF"/>
                </a:solidFill>
                <a:latin typeface="Verdana" charset="0"/>
                <a:ea typeface="Verdana" charset="0"/>
                <a:cs typeface="Verdana" charset="0"/>
              </a:rPr>
              <a:t>This is a basic content slide</a:t>
            </a:r>
          </a:p>
          <a:p>
            <a:pPr marL="182563" indent="-171450">
              <a:spcAft>
                <a:spcPts val="600"/>
              </a:spcAft>
              <a:buFontTx/>
              <a:buChar char="-"/>
            </a:pPr>
            <a:r>
              <a:rPr lang="en-US" sz="1000" dirty="0">
                <a:solidFill>
                  <a:srgbClr val="E47CFF"/>
                </a:solidFill>
                <a:latin typeface="Verdana" charset="0"/>
                <a:ea typeface="Verdana" charset="0"/>
                <a:cs typeface="Verdana" charset="0"/>
              </a:rPr>
              <a:t>This is what we call the ‘Abstracted A.’ </a:t>
            </a:r>
            <a:br>
              <a:rPr lang="en-US" sz="1000" dirty="0">
                <a:solidFill>
                  <a:srgbClr val="E47CFF"/>
                </a:solidFill>
                <a:latin typeface="Verdana" charset="0"/>
                <a:ea typeface="Verdana" charset="0"/>
                <a:cs typeface="Verdana" charset="0"/>
              </a:rPr>
            </a:br>
            <a:r>
              <a:rPr lang="en-US" sz="1000" dirty="0">
                <a:solidFill>
                  <a:srgbClr val="E47CFF"/>
                </a:solidFill>
                <a:latin typeface="Verdana" charset="0"/>
                <a:ea typeface="Verdana" charset="0"/>
                <a:cs typeface="Verdana" charset="0"/>
              </a:rPr>
              <a:t>It is always cropped on at least two sides. </a:t>
            </a:r>
          </a:p>
          <a:p>
            <a:pPr marL="182563" indent="-171450">
              <a:spcAft>
                <a:spcPts val="600"/>
              </a:spcAft>
              <a:buFontTx/>
              <a:buChar char="-"/>
            </a:pPr>
            <a:r>
              <a:rPr lang="en-US" sz="1000" dirty="0">
                <a:solidFill>
                  <a:srgbClr val="E47CFF"/>
                </a:solidFill>
                <a:latin typeface="Verdana" charset="0"/>
                <a:ea typeface="Verdana" charset="0"/>
                <a:cs typeface="Verdana" charset="0"/>
              </a:rPr>
              <a:t>This is set up as a Master Slide and </a:t>
            </a:r>
            <a:br>
              <a:rPr lang="en-US" sz="1000" dirty="0">
                <a:solidFill>
                  <a:srgbClr val="E47CFF"/>
                </a:solidFill>
                <a:latin typeface="Verdana" charset="0"/>
                <a:ea typeface="Verdana" charset="0"/>
                <a:cs typeface="Verdana" charset="0"/>
              </a:rPr>
            </a:br>
            <a:r>
              <a:rPr lang="en-US" sz="1000" dirty="0">
                <a:solidFill>
                  <a:srgbClr val="E47CFF"/>
                </a:solidFill>
                <a:latin typeface="Verdana" charset="0"/>
                <a:ea typeface="Verdana" charset="0"/>
                <a:cs typeface="Verdana" charset="0"/>
              </a:rPr>
              <a:t>shouldn’t be modified.</a:t>
            </a:r>
          </a:p>
          <a:p>
            <a:pPr marL="182563" indent="-171450">
              <a:spcAft>
                <a:spcPts val="600"/>
              </a:spcAft>
              <a:buFontTx/>
              <a:buChar char="-"/>
            </a:pPr>
            <a:r>
              <a:rPr lang="en-US" sz="1000" dirty="0">
                <a:solidFill>
                  <a:srgbClr val="E47CFF"/>
                </a:solidFill>
                <a:latin typeface="Verdana" charset="0"/>
                <a:ea typeface="Verdana" charset="0"/>
                <a:cs typeface="Verdana" charset="0"/>
              </a:rPr>
              <a:t>There are a few of these with different patterns that you can choose from.</a:t>
            </a:r>
          </a:p>
        </p:txBody>
      </p:sp>
    </p:spTree>
    <p:extLst>
      <p:ext uri="{BB962C8B-B14F-4D97-AF65-F5344CB8AC3E}">
        <p14:creationId xmlns:p14="http://schemas.microsoft.com/office/powerpoint/2010/main" val="21129202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Headline goes here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Body copy goes here</a:t>
            </a:r>
          </a:p>
          <a:p>
            <a:r>
              <a:rPr lang="en-US" dirty="0"/>
              <a:t>Body copy goes here</a:t>
            </a:r>
          </a:p>
          <a:p>
            <a:r>
              <a:rPr lang="en-US" dirty="0"/>
              <a:t>Body copy goes here</a:t>
            </a:r>
          </a:p>
          <a:p>
            <a:r>
              <a:rPr lang="en-US" dirty="0"/>
              <a:t>Body copy goes here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354238" y="4791919"/>
            <a:ext cx="34724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E47CFF"/>
                </a:solidFill>
                <a:latin typeface="Verdana" charset="0"/>
                <a:ea typeface="Verdana" charset="0"/>
                <a:cs typeface="Verdana" charset="0"/>
              </a:rPr>
              <a:t>(HOW TO USE THIS SLIDE)</a:t>
            </a:r>
          </a:p>
          <a:p>
            <a:pPr marL="182563" indent="-171450">
              <a:spcAft>
                <a:spcPts val="600"/>
              </a:spcAft>
              <a:buFontTx/>
              <a:buChar char="-"/>
            </a:pPr>
            <a:r>
              <a:rPr lang="en-US" sz="1000" dirty="0">
                <a:solidFill>
                  <a:srgbClr val="E47CFF"/>
                </a:solidFill>
                <a:latin typeface="Verdana" charset="0"/>
                <a:ea typeface="Verdana" charset="0"/>
                <a:cs typeface="Verdana" charset="0"/>
              </a:rPr>
              <a:t>This is a basic content slide</a:t>
            </a:r>
          </a:p>
          <a:p>
            <a:pPr marL="182563" indent="-171450">
              <a:spcAft>
                <a:spcPts val="600"/>
              </a:spcAft>
              <a:buFontTx/>
              <a:buChar char="-"/>
            </a:pPr>
            <a:r>
              <a:rPr lang="en-US" sz="1000" dirty="0">
                <a:solidFill>
                  <a:srgbClr val="E47CFF"/>
                </a:solidFill>
                <a:latin typeface="Verdana" charset="0"/>
                <a:ea typeface="Verdana" charset="0"/>
                <a:cs typeface="Verdana" charset="0"/>
              </a:rPr>
              <a:t>This is set up as a Master Slide and </a:t>
            </a:r>
            <a:br>
              <a:rPr lang="en-US" sz="1000" dirty="0">
                <a:solidFill>
                  <a:srgbClr val="E47CFF"/>
                </a:solidFill>
                <a:latin typeface="Verdana" charset="0"/>
                <a:ea typeface="Verdana" charset="0"/>
                <a:cs typeface="Verdana" charset="0"/>
              </a:rPr>
            </a:br>
            <a:r>
              <a:rPr lang="en-US" sz="1000" dirty="0">
                <a:solidFill>
                  <a:srgbClr val="E47CFF"/>
                </a:solidFill>
                <a:latin typeface="Verdana" charset="0"/>
                <a:ea typeface="Verdana" charset="0"/>
                <a:cs typeface="Verdana" charset="0"/>
              </a:rPr>
              <a:t>shouldn’t be modified.</a:t>
            </a:r>
          </a:p>
          <a:p>
            <a:pPr marL="182563" indent="-171450">
              <a:spcAft>
                <a:spcPts val="600"/>
              </a:spcAft>
              <a:buFontTx/>
              <a:buChar char="-"/>
            </a:pPr>
            <a:r>
              <a:rPr lang="en-US" sz="1000" dirty="0">
                <a:solidFill>
                  <a:srgbClr val="E47CFF"/>
                </a:solidFill>
                <a:latin typeface="Verdana" charset="0"/>
                <a:ea typeface="Verdana" charset="0"/>
                <a:cs typeface="Verdana" charset="0"/>
              </a:rPr>
              <a:t>There are a few of these with different </a:t>
            </a:r>
            <a:br>
              <a:rPr lang="en-US" sz="1000" dirty="0">
                <a:solidFill>
                  <a:srgbClr val="E47CFF"/>
                </a:solidFill>
                <a:latin typeface="Verdana" charset="0"/>
                <a:ea typeface="Verdana" charset="0"/>
                <a:cs typeface="Verdana" charset="0"/>
              </a:rPr>
            </a:br>
            <a:r>
              <a:rPr lang="en-US" sz="1000" dirty="0">
                <a:solidFill>
                  <a:srgbClr val="E47CFF"/>
                </a:solidFill>
                <a:latin typeface="Verdana" charset="0"/>
                <a:ea typeface="Verdana" charset="0"/>
                <a:cs typeface="Verdana" charset="0"/>
              </a:rPr>
              <a:t>patterns that you can choose from.</a:t>
            </a:r>
          </a:p>
        </p:txBody>
      </p:sp>
    </p:spTree>
    <p:extLst>
      <p:ext uri="{BB962C8B-B14F-4D97-AF65-F5344CB8AC3E}">
        <p14:creationId xmlns:p14="http://schemas.microsoft.com/office/powerpoint/2010/main" val="10607524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Headline goes here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Body copy goes here</a:t>
            </a:r>
          </a:p>
          <a:p>
            <a:r>
              <a:rPr lang="en-US" dirty="0"/>
              <a:t>Body copy goes here</a:t>
            </a:r>
          </a:p>
          <a:p>
            <a:r>
              <a:rPr lang="en-US" dirty="0"/>
              <a:t>Body copy goes here</a:t>
            </a:r>
          </a:p>
          <a:p>
            <a:r>
              <a:rPr lang="en-US" dirty="0"/>
              <a:t>Body copy goes here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354238" y="4791919"/>
            <a:ext cx="34724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E47CFF"/>
                </a:solidFill>
                <a:latin typeface="Verdana" charset="0"/>
                <a:ea typeface="Verdana" charset="0"/>
                <a:cs typeface="Verdana" charset="0"/>
              </a:rPr>
              <a:t>(HOW TO USE THIS SLIDE)</a:t>
            </a:r>
          </a:p>
          <a:p>
            <a:pPr marL="182563" indent="-171450">
              <a:spcAft>
                <a:spcPts val="600"/>
              </a:spcAft>
              <a:buFontTx/>
              <a:buChar char="-"/>
            </a:pPr>
            <a:r>
              <a:rPr lang="en-US" sz="1000" dirty="0">
                <a:solidFill>
                  <a:srgbClr val="E47CFF"/>
                </a:solidFill>
                <a:latin typeface="Verdana" charset="0"/>
                <a:ea typeface="Verdana" charset="0"/>
                <a:cs typeface="Verdana" charset="0"/>
              </a:rPr>
              <a:t>This is a basic content slide</a:t>
            </a:r>
          </a:p>
          <a:p>
            <a:pPr marL="182563" indent="-171450">
              <a:spcAft>
                <a:spcPts val="600"/>
              </a:spcAft>
              <a:buFontTx/>
              <a:buChar char="-"/>
            </a:pPr>
            <a:r>
              <a:rPr lang="en-US" sz="1000" dirty="0">
                <a:solidFill>
                  <a:srgbClr val="E47CFF"/>
                </a:solidFill>
                <a:latin typeface="Verdana" charset="0"/>
                <a:ea typeface="Verdana" charset="0"/>
                <a:cs typeface="Verdana" charset="0"/>
              </a:rPr>
              <a:t>This is set up as a Master Slide and </a:t>
            </a:r>
            <a:br>
              <a:rPr lang="en-US" sz="1000" dirty="0">
                <a:solidFill>
                  <a:srgbClr val="E47CFF"/>
                </a:solidFill>
                <a:latin typeface="Verdana" charset="0"/>
                <a:ea typeface="Verdana" charset="0"/>
                <a:cs typeface="Verdana" charset="0"/>
              </a:rPr>
            </a:br>
            <a:r>
              <a:rPr lang="en-US" sz="1000" dirty="0">
                <a:solidFill>
                  <a:srgbClr val="E47CFF"/>
                </a:solidFill>
                <a:latin typeface="Verdana" charset="0"/>
                <a:ea typeface="Verdana" charset="0"/>
                <a:cs typeface="Verdana" charset="0"/>
              </a:rPr>
              <a:t>shouldn’t be modified.</a:t>
            </a:r>
          </a:p>
          <a:p>
            <a:pPr marL="182563" indent="-171450">
              <a:spcAft>
                <a:spcPts val="600"/>
              </a:spcAft>
              <a:buFontTx/>
              <a:buChar char="-"/>
            </a:pPr>
            <a:r>
              <a:rPr lang="en-US" sz="1000" dirty="0">
                <a:solidFill>
                  <a:srgbClr val="E47CFF"/>
                </a:solidFill>
                <a:latin typeface="Verdana" charset="0"/>
                <a:ea typeface="Verdana" charset="0"/>
                <a:cs typeface="Verdana" charset="0"/>
              </a:rPr>
              <a:t>There are a few of these with different </a:t>
            </a:r>
            <a:br>
              <a:rPr lang="en-US" sz="1000" dirty="0">
                <a:solidFill>
                  <a:srgbClr val="E47CFF"/>
                </a:solidFill>
                <a:latin typeface="Verdana" charset="0"/>
                <a:ea typeface="Verdana" charset="0"/>
                <a:cs typeface="Verdana" charset="0"/>
              </a:rPr>
            </a:br>
            <a:r>
              <a:rPr lang="en-US" sz="1000" dirty="0">
                <a:solidFill>
                  <a:srgbClr val="E47CFF"/>
                </a:solidFill>
                <a:latin typeface="Verdana" charset="0"/>
                <a:ea typeface="Verdana" charset="0"/>
                <a:cs typeface="Verdana" charset="0"/>
              </a:rPr>
              <a:t>patterns that you can choose from.</a:t>
            </a:r>
          </a:p>
        </p:txBody>
      </p:sp>
    </p:spTree>
    <p:extLst>
      <p:ext uri="{BB962C8B-B14F-4D97-AF65-F5344CB8AC3E}">
        <p14:creationId xmlns:p14="http://schemas.microsoft.com/office/powerpoint/2010/main" val="18043708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Headline goes here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Body copy goes here</a:t>
            </a:r>
          </a:p>
          <a:p>
            <a:r>
              <a:rPr lang="en-US" dirty="0"/>
              <a:t>Body copy goes here</a:t>
            </a:r>
          </a:p>
          <a:p>
            <a:r>
              <a:rPr lang="en-US" dirty="0"/>
              <a:t>Body copy goes here</a:t>
            </a:r>
          </a:p>
          <a:p>
            <a:r>
              <a:rPr lang="en-US" dirty="0"/>
              <a:t>Body copy goes here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354238" y="4791919"/>
            <a:ext cx="34724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E47CFF"/>
                </a:solidFill>
                <a:latin typeface="Verdana" charset="0"/>
                <a:ea typeface="Verdana" charset="0"/>
                <a:cs typeface="Verdana" charset="0"/>
              </a:rPr>
              <a:t>(HOW TO USE THIS SLIDE)</a:t>
            </a:r>
          </a:p>
          <a:p>
            <a:pPr marL="182563" indent="-171450">
              <a:spcAft>
                <a:spcPts val="600"/>
              </a:spcAft>
              <a:buFontTx/>
              <a:buChar char="-"/>
            </a:pPr>
            <a:r>
              <a:rPr lang="en-US" sz="1000" dirty="0">
                <a:solidFill>
                  <a:srgbClr val="E47CFF"/>
                </a:solidFill>
                <a:latin typeface="Verdana" charset="0"/>
                <a:ea typeface="Verdana" charset="0"/>
                <a:cs typeface="Verdana" charset="0"/>
              </a:rPr>
              <a:t>This is a basic content slide</a:t>
            </a:r>
          </a:p>
          <a:p>
            <a:pPr marL="182563" indent="-171450">
              <a:spcAft>
                <a:spcPts val="600"/>
              </a:spcAft>
              <a:buFontTx/>
              <a:buChar char="-"/>
            </a:pPr>
            <a:r>
              <a:rPr lang="en-US" sz="1000" dirty="0">
                <a:solidFill>
                  <a:srgbClr val="E47CFF"/>
                </a:solidFill>
                <a:latin typeface="Verdana" charset="0"/>
                <a:ea typeface="Verdana" charset="0"/>
                <a:cs typeface="Verdana" charset="0"/>
              </a:rPr>
              <a:t>This is set up as a Master Slide and </a:t>
            </a:r>
            <a:br>
              <a:rPr lang="en-US" sz="1000" dirty="0">
                <a:solidFill>
                  <a:srgbClr val="E47CFF"/>
                </a:solidFill>
                <a:latin typeface="Verdana" charset="0"/>
                <a:ea typeface="Verdana" charset="0"/>
                <a:cs typeface="Verdana" charset="0"/>
              </a:rPr>
            </a:br>
            <a:r>
              <a:rPr lang="en-US" sz="1000" dirty="0">
                <a:solidFill>
                  <a:srgbClr val="E47CFF"/>
                </a:solidFill>
                <a:latin typeface="Verdana" charset="0"/>
                <a:ea typeface="Verdana" charset="0"/>
                <a:cs typeface="Verdana" charset="0"/>
              </a:rPr>
              <a:t>shouldn’t be modified.</a:t>
            </a:r>
          </a:p>
          <a:p>
            <a:pPr marL="182563" indent="-171450">
              <a:spcAft>
                <a:spcPts val="600"/>
              </a:spcAft>
              <a:buFontTx/>
              <a:buChar char="-"/>
            </a:pPr>
            <a:r>
              <a:rPr lang="en-US" sz="1000" dirty="0">
                <a:solidFill>
                  <a:srgbClr val="E47CFF"/>
                </a:solidFill>
                <a:latin typeface="Verdana" charset="0"/>
                <a:ea typeface="Verdana" charset="0"/>
                <a:cs typeface="Verdana" charset="0"/>
              </a:rPr>
              <a:t>There are a few of these with different </a:t>
            </a:r>
            <a:br>
              <a:rPr lang="en-US" sz="1000" dirty="0">
                <a:solidFill>
                  <a:srgbClr val="E47CFF"/>
                </a:solidFill>
                <a:latin typeface="Verdana" charset="0"/>
                <a:ea typeface="Verdana" charset="0"/>
                <a:cs typeface="Verdana" charset="0"/>
              </a:rPr>
            </a:br>
            <a:r>
              <a:rPr lang="en-US" sz="1000" dirty="0">
                <a:solidFill>
                  <a:srgbClr val="E47CFF"/>
                </a:solidFill>
                <a:latin typeface="Verdana" charset="0"/>
                <a:ea typeface="Verdana" charset="0"/>
                <a:cs typeface="Verdana" charset="0"/>
              </a:rPr>
              <a:t>patterns that you can choose from.</a:t>
            </a:r>
          </a:p>
        </p:txBody>
      </p:sp>
    </p:spTree>
    <p:extLst>
      <p:ext uri="{BB962C8B-B14F-4D97-AF65-F5344CB8AC3E}">
        <p14:creationId xmlns:p14="http://schemas.microsoft.com/office/powerpoint/2010/main" val="14447504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304"/>
          <a:stretch/>
        </p:blipFill>
        <p:spPr>
          <a:xfrm>
            <a:off x="1119116" y="1132764"/>
            <a:ext cx="4062571" cy="44954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Headline goes here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Body copy goes here</a:t>
            </a:r>
          </a:p>
          <a:p>
            <a:r>
              <a:rPr lang="en-US" dirty="0"/>
              <a:t>Body copy goes here</a:t>
            </a:r>
          </a:p>
          <a:p>
            <a:r>
              <a:rPr lang="en-US" dirty="0"/>
              <a:t>Body copy goes here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1701" t="5179" r="20835" b="5370"/>
          <a:stretch/>
        </p:blipFill>
        <p:spPr>
          <a:xfrm>
            <a:off x="1108898" y="1143000"/>
            <a:ext cx="1187988" cy="447787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105469" y="5595583"/>
            <a:ext cx="4094328" cy="12282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845215" y="4583575"/>
            <a:ext cx="3460831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E47CFF"/>
                </a:solidFill>
                <a:latin typeface="Verdana" charset="0"/>
                <a:ea typeface="Verdana" charset="0"/>
                <a:cs typeface="Verdana" charset="0"/>
              </a:rPr>
              <a:t>(HOW TO USE THIS SLIDE)</a:t>
            </a:r>
          </a:p>
          <a:p>
            <a:pPr marL="182563" indent="-171450">
              <a:spcAft>
                <a:spcPts val="600"/>
              </a:spcAft>
              <a:buFontTx/>
              <a:buChar char="-"/>
            </a:pPr>
            <a:r>
              <a:rPr lang="en-US" sz="1000" dirty="0">
                <a:solidFill>
                  <a:srgbClr val="E47CFF"/>
                </a:solidFill>
                <a:latin typeface="Verdana" charset="0"/>
                <a:ea typeface="Verdana" charset="0"/>
                <a:cs typeface="Verdana" charset="0"/>
              </a:rPr>
              <a:t>This slide can be used if you have </a:t>
            </a:r>
            <a:br>
              <a:rPr lang="en-US" sz="1000" dirty="0">
                <a:solidFill>
                  <a:srgbClr val="E47CFF"/>
                </a:solidFill>
                <a:latin typeface="Verdana" charset="0"/>
                <a:ea typeface="Verdana" charset="0"/>
                <a:cs typeface="Verdana" charset="0"/>
              </a:rPr>
            </a:br>
            <a:r>
              <a:rPr lang="en-US" sz="1000" dirty="0">
                <a:solidFill>
                  <a:srgbClr val="E47CFF"/>
                </a:solidFill>
                <a:latin typeface="Verdana" charset="0"/>
                <a:ea typeface="Verdana" charset="0"/>
                <a:cs typeface="Verdana" charset="0"/>
              </a:rPr>
              <a:t>a graphic that supports the content.</a:t>
            </a:r>
          </a:p>
          <a:p>
            <a:pPr marL="182563" indent="-171450">
              <a:spcAft>
                <a:spcPts val="600"/>
              </a:spcAft>
              <a:buFontTx/>
              <a:buChar char="-"/>
            </a:pPr>
            <a:r>
              <a:rPr lang="en-US" sz="1000" dirty="0">
                <a:solidFill>
                  <a:srgbClr val="E47CFF"/>
                </a:solidFill>
                <a:latin typeface="Verdana" charset="0"/>
                <a:ea typeface="Verdana" charset="0"/>
                <a:cs typeface="Verdana" charset="0"/>
              </a:rPr>
              <a:t>The box can change in size, but the the graphic panel should be about 20% of the photo width.</a:t>
            </a:r>
          </a:p>
          <a:p>
            <a:pPr marL="182563" indent="-171450">
              <a:spcAft>
                <a:spcPts val="600"/>
              </a:spcAft>
              <a:buFontTx/>
              <a:buChar char="-"/>
            </a:pPr>
            <a:r>
              <a:rPr lang="en-US" sz="1000" dirty="0">
                <a:solidFill>
                  <a:srgbClr val="E47CFF"/>
                </a:solidFill>
                <a:latin typeface="Verdana" charset="0"/>
                <a:ea typeface="Verdana" charset="0"/>
                <a:cs typeface="Verdana" charset="0"/>
              </a:rPr>
              <a:t>The blue bar on the bottom is used to bring in another visual element that represents the brand.</a:t>
            </a:r>
          </a:p>
        </p:txBody>
      </p:sp>
    </p:spTree>
    <p:extLst>
      <p:ext uri="{BB962C8B-B14F-4D97-AF65-F5344CB8AC3E}">
        <p14:creationId xmlns:p14="http://schemas.microsoft.com/office/powerpoint/2010/main" val="12750035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Product images</a:t>
            </a:r>
          </a:p>
        </p:txBody>
      </p:sp>
      <p:sp>
        <p:nvSpPr>
          <p:cNvPr id="7" name="Content Placeholder 6"/>
          <p:cNvSpPr txBox="1">
            <a:spLocks/>
          </p:cNvSpPr>
          <p:nvPr/>
        </p:nvSpPr>
        <p:spPr>
          <a:xfrm>
            <a:off x="5497108" y="1823316"/>
            <a:ext cx="4682315" cy="33582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400" kern="1200" baseline="0">
                <a:solidFill>
                  <a:schemeClr val="accent6"/>
                </a:solidFill>
                <a:latin typeface="Verdana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 baseline="0">
                <a:solidFill>
                  <a:schemeClr val="accent6"/>
                </a:solidFill>
                <a:latin typeface="Verdana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 baseline="0">
                <a:solidFill>
                  <a:schemeClr val="accent6"/>
                </a:solidFill>
                <a:latin typeface="Verdana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 baseline="0">
                <a:solidFill>
                  <a:schemeClr val="accent6"/>
                </a:solidFill>
                <a:latin typeface="Verdana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 baseline="0">
                <a:solidFill>
                  <a:schemeClr val="accent6"/>
                </a:solidFill>
                <a:latin typeface="Verdana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800" dirty="0"/>
              <a:t>Guidelines to highlighting products</a:t>
            </a:r>
          </a:p>
          <a:p>
            <a:pPr marL="342900" indent="-342900">
              <a:buFont typeface="Arial"/>
              <a:buAutoNum type="arabicPeriod"/>
            </a:pPr>
            <a:r>
              <a:rPr lang="en-US" sz="1400" dirty="0"/>
              <a:t>Do not cover product with pattern or tints</a:t>
            </a:r>
          </a:p>
          <a:p>
            <a:pPr marL="342900" indent="-342900">
              <a:buFont typeface="Arial"/>
              <a:buAutoNum type="arabicPeriod"/>
            </a:pPr>
            <a:r>
              <a:rPr lang="en-US" sz="1400" dirty="0"/>
              <a:t>Always put the product on the top layer</a:t>
            </a:r>
          </a:p>
          <a:p>
            <a:pPr marL="342900" indent="-342900">
              <a:buFont typeface="Arial"/>
              <a:buAutoNum type="arabicPeriod"/>
            </a:pPr>
            <a:r>
              <a:rPr lang="en-US" sz="1400" dirty="0"/>
              <a:t>Don’t be afraid to use a brand element like the ‘Abstracted A’ behind the product. It will tie the product to the Avaya brand.</a:t>
            </a:r>
          </a:p>
          <a:p>
            <a:pPr marL="342900" indent="-342900">
              <a:buFont typeface="Arial"/>
              <a:buAutoNum type="arabicPeriod"/>
            </a:pPr>
            <a:r>
              <a:rPr lang="en-US" sz="1400" dirty="0"/>
              <a:t>Use a headline with supporting copy to describe the product.</a:t>
            </a:r>
          </a:p>
          <a:p>
            <a:pPr marL="342900" indent="-342900">
              <a:buFont typeface="Arial"/>
              <a:buAutoNum type="arabicPeriod"/>
            </a:pPr>
            <a:endParaRPr lang="en-US" sz="1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E5001B4-8BF3-4A49-B721-8C758E5D38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228" t="34439" b="1944"/>
          <a:stretch/>
        </p:blipFill>
        <p:spPr>
          <a:xfrm>
            <a:off x="1088800" y="1726047"/>
            <a:ext cx="3487318" cy="312882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9B7F483-9A6E-6B46-8DA4-675F130223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371" y="1690688"/>
            <a:ext cx="4749800" cy="3429000"/>
          </a:xfrm>
          <a:prstGeom prst="rect">
            <a:avLst/>
          </a:prstGeom>
        </p:spPr>
      </p:pic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CF8F561F-97F3-8140-960E-3C78C86A77AF}"/>
              </a:ext>
            </a:extLst>
          </p:cNvPr>
          <p:cNvSpPr txBox="1">
            <a:spLocks/>
          </p:cNvSpPr>
          <p:nvPr/>
        </p:nvSpPr>
        <p:spPr>
          <a:xfrm>
            <a:off x="1387445" y="4910784"/>
            <a:ext cx="2917427" cy="4064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400" kern="1200" baseline="0">
                <a:solidFill>
                  <a:schemeClr val="accent6"/>
                </a:solidFill>
                <a:latin typeface="Verdana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 baseline="0">
                <a:solidFill>
                  <a:schemeClr val="accent6"/>
                </a:solidFill>
                <a:latin typeface="Verdana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 baseline="0">
                <a:solidFill>
                  <a:schemeClr val="accent6"/>
                </a:solidFill>
                <a:latin typeface="Verdana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 baseline="0">
                <a:solidFill>
                  <a:schemeClr val="accent6"/>
                </a:solidFill>
                <a:latin typeface="Verdana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 baseline="0">
                <a:solidFill>
                  <a:schemeClr val="accent6"/>
                </a:solidFill>
                <a:latin typeface="Verdana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400" b="1" dirty="0"/>
              <a:t>Avaya J129 IP Phone</a:t>
            </a:r>
          </a:p>
        </p:txBody>
      </p:sp>
    </p:spTree>
    <p:extLst>
      <p:ext uri="{BB962C8B-B14F-4D97-AF65-F5344CB8AC3E}">
        <p14:creationId xmlns:p14="http://schemas.microsoft.com/office/powerpoint/2010/main" val="2613984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Screen shots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17373" y="5127414"/>
            <a:ext cx="34724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E47CFF"/>
                </a:solidFill>
                <a:latin typeface="Verdana" charset="0"/>
                <a:ea typeface="Verdana" charset="0"/>
                <a:cs typeface="Verdana" charset="0"/>
              </a:rPr>
              <a:t>(HOW TO USE THIS SLIDE)</a:t>
            </a:r>
          </a:p>
          <a:p>
            <a:pPr marL="182563" indent="-171450">
              <a:spcAft>
                <a:spcPts val="600"/>
              </a:spcAft>
              <a:buFontTx/>
              <a:buChar char="-"/>
            </a:pPr>
            <a:r>
              <a:rPr lang="en-US" sz="1000" dirty="0">
                <a:solidFill>
                  <a:srgbClr val="E47CFF"/>
                </a:solidFill>
                <a:latin typeface="Verdana" charset="0"/>
                <a:ea typeface="Verdana" charset="0"/>
                <a:cs typeface="Verdana" charset="0"/>
              </a:rPr>
              <a:t>Our conversation starter is a great way to connect to screen grabs</a:t>
            </a:r>
          </a:p>
          <a:p>
            <a:pPr marL="182563" indent="-171450">
              <a:spcAft>
                <a:spcPts val="600"/>
              </a:spcAft>
              <a:buFontTx/>
              <a:buChar char="-"/>
            </a:pPr>
            <a:r>
              <a:rPr lang="en-US" sz="1000" dirty="0">
                <a:solidFill>
                  <a:srgbClr val="E47CFF"/>
                </a:solidFill>
                <a:latin typeface="Verdana" charset="0"/>
                <a:ea typeface="Verdana" charset="0"/>
                <a:cs typeface="Verdana" charset="0"/>
              </a:rPr>
              <a:t>Use lines that are our brand colors to connect the screen shots to the conversation.</a:t>
            </a:r>
          </a:p>
          <a:p>
            <a:pPr marL="182563" indent="-171450">
              <a:spcAft>
                <a:spcPts val="600"/>
              </a:spcAft>
              <a:buFontTx/>
              <a:buChar char="-"/>
            </a:pPr>
            <a:endParaRPr lang="en-US" sz="1000" dirty="0">
              <a:solidFill>
                <a:srgbClr val="E47CFF"/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5577302" y="2878207"/>
            <a:ext cx="0" cy="2487706"/>
          </a:xfrm>
          <a:prstGeom prst="line">
            <a:avLst/>
          </a:prstGeom>
          <a:ln w="31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4590511" y="2878208"/>
            <a:ext cx="987433" cy="2431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" t="33923" r="1810" b="6151"/>
          <a:stretch/>
        </p:blipFill>
        <p:spPr>
          <a:xfrm>
            <a:off x="5804288" y="3754730"/>
            <a:ext cx="4920488" cy="1961148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" t="31310" r="177" b="8967"/>
          <a:stretch/>
        </p:blipFill>
        <p:spPr>
          <a:xfrm>
            <a:off x="5822576" y="1706114"/>
            <a:ext cx="4871720" cy="1970013"/>
          </a:xfrm>
          <a:prstGeom prst="rect">
            <a:avLst/>
          </a:prstGeom>
        </p:spPr>
      </p:pic>
      <p:grpSp>
        <p:nvGrpSpPr>
          <p:cNvPr id="20" name="Group 19"/>
          <p:cNvGrpSpPr/>
          <p:nvPr/>
        </p:nvGrpSpPr>
        <p:grpSpPr>
          <a:xfrm>
            <a:off x="5412710" y="2137543"/>
            <a:ext cx="336176" cy="2487707"/>
            <a:chOff x="5405718" y="2487705"/>
            <a:chExt cx="336176" cy="2487707"/>
          </a:xfrm>
        </p:grpSpPr>
        <p:cxnSp>
          <p:nvCxnSpPr>
            <p:cNvPr id="21" name="Straight Connector 20"/>
            <p:cNvCxnSpPr/>
            <p:nvPr/>
          </p:nvCxnSpPr>
          <p:spPr>
            <a:xfrm>
              <a:off x="5405718" y="2487705"/>
              <a:ext cx="0" cy="2487706"/>
            </a:xfrm>
            <a:prstGeom prst="line">
              <a:avLst/>
            </a:prstGeom>
            <a:ln w="31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5405718" y="2487706"/>
              <a:ext cx="33617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5405718" y="4975412"/>
              <a:ext cx="33617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9" name="Straight Connector 28"/>
          <p:cNvCxnSpPr/>
          <p:nvPr/>
        </p:nvCxnSpPr>
        <p:spPr>
          <a:xfrm>
            <a:off x="5577302" y="5365376"/>
            <a:ext cx="17212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18" t="38628" r="31728" b="37843"/>
          <a:stretch/>
        </p:blipFill>
        <p:spPr>
          <a:xfrm>
            <a:off x="1250574" y="1734669"/>
            <a:ext cx="3117923" cy="2528047"/>
          </a:xfrm>
          <a:prstGeom prst="rect">
            <a:avLst/>
          </a:prstGeom>
        </p:spPr>
      </p:pic>
      <p:sp>
        <p:nvSpPr>
          <p:cNvPr id="32" name="Content Placeholder 6"/>
          <p:cNvSpPr txBox="1">
            <a:spLocks/>
          </p:cNvSpPr>
          <p:nvPr/>
        </p:nvSpPr>
        <p:spPr>
          <a:xfrm>
            <a:off x="2780802" y="4432045"/>
            <a:ext cx="3014880" cy="6778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400" kern="1200" baseline="0">
                <a:solidFill>
                  <a:schemeClr val="accent6"/>
                </a:solidFill>
                <a:latin typeface="Verdana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 baseline="0">
                <a:solidFill>
                  <a:schemeClr val="accent6"/>
                </a:solidFill>
                <a:latin typeface="Verdana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 baseline="0">
                <a:solidFill>
                  <a:schemeClr val="accent6"/>
                </a:solidFill>
                <a:latin typeface="Verdana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 baseline="0">
                <a:solidFill>
                  <a:schemeClr val="accent6"/>
                </a:solidFill>
                <a:latin typeface="Verdana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 baseline="0">
                <a:solidFill>
                  <a:schemeClr val="accent6"/>
                </a:solidFill>
                <a:latin typeface="Verdana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 dirty="0">
                <a:latin typeface="Times New Roman" charset="0"/>
                <a:ea typeface="Times New Roman" charset="0"/>
                <a:cs typeface="Times New Roman" charset="0"/>
              </a:rPr>
              <a:t>With Avaya, copy goes</a:t>
            </a:r>
            <a:br>
              <a:rPr lang="en-US" sz="1800" b="1" dirty="0">
                <a:latin typeface="Times New Roman" charset="0"/>
                <a:ea typeface="Times New Roman" charset="0"/>
                <a:cs typeface="Times New Roman" charset="0"/>
              </a:rPr>
            </a:br>
            <a:r>
              <a:rPr lang="en-US" sz="1800" b="1" dirty="0">
                <a:latin typeface="Times New Roman" charset="0"/>
                <a:ea typeface="Times New Roman" charset="0"/>
                <a:cs typeface="Times New Roman" charset="0"/>
              </a:rPr>
              <a:t>here, copy goes here</a:t>
            </a:r>
          </a:p>
        </p:txBody>
      </p:sp>
    </p:spTree>
    <p:extLst>
      <p:ext uri="{BB962C8B-B14F-4D97-AF65-F5344CB8AC3E}">
        <p14:creationId xmlns:p14="http://schemas.microsoft.com/office/powerpoint/2010/main" val="2919329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Large quote goes here. </a:t>
            </a:r>
            <a:br>
              <a:rPr lang="en-US" sz="3200" dirty="0"/>
            </a:br>
            <a:r>
              <a:rPr lang="en-US" sz="3200" b="1" kern="0" dirty="0">
                <a:solidFill>
                  <a:schemeClr val="accent4"/>
                </a:solidFill>
                <a:latin typeface="Playfair Display" charset="0"/>
                <a:ea typeface="Playfair Display" charset="0"/>
                <a:cs typeface="Playfair Display" charset="0"/>
              </a:rPr>
              <a:t> - Author name</a:t>
            </a:r>
            <a:endParaRPr lang="en-US" dirty="0">
              <a:solidFill>
                <a:schemeClr val="accent4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3457" y="662046"/>
            <a:ext cx="6141491" cy="508366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9269" r="39837" b="2310"/>
          <a:stretch/>
        </p:blipFill>
        <p:spPr>
          <a:xfrm>
            <a:off x="2752298" y="609600"/>
            <a:ext cx="4275571" cy="516962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569843" y="4583575"/>
            <a:ext cx="3460831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E47CFF"/>
                </a:solidFill>
                <a:latin typeface="Verdana" charset="0"/>
                <a:ea typeface="Verdana" charset="0"/>
                <a:cs typeface="Verdana" charset="0"/>
              </a:rPr>
              <a:t>(HOW TO USE THIS SLIDE)</a:t>
            </a:r>
          </a:p>
          <a:p>
            <a:pPr marL="182563" indent="-171450">
              <a:spcAft>
                <a:spcPts val="600"/>
              </a:spcAft>
              <a:buFontTx/>
              <a:buChar char="-"/>
            </a:pPr>
            <a:r>
              <a:rPr lang="en-US" sz="1000" dirty="0">
                <a:solidFill>
                  <a:srgbClr val="E47CFF"/>
                </a:solidFill>
                <a:latin typeface="Verdana" charset="0"/>
                <a:ea typeface="Verdana" charset="0"/>
                <a:cs typeface="Verdana" charset="0"/>
              </a:rPr>
              <a:t>This slide can be used if you have a graphic that supports the quote.</a:t>
            </a:r>
          </a:p>
          <a:p>
            <a:pPr marL="182563" indent="-171450">
              <a:spcAft>
                <a:spcPts val="600"/>
              </a:spcAft>
              <a:buFontTx/>
              <a:buChar char="-"/>
            </a:pPr>
            <a:r>
              <a:rPr lang="en-US" sz="1000" dirty="0">
                <a:solidFill>
                  <a:srgbClr val="E47CFF"/>
                </a:solidFill>
                <a:latin typeface="Verdana" charset="0"/>
                <a:ea typeface="Verdana" charset="0"/>
                <a:cs typeface="Verdana" charset="0"/>
              </a:rPr>
              <a:t>The ‘Abstracted A.’ is always cropped on at least two sides. </a:t>
            </a:r>
          </a:p>
        </p:txBody>
      </p:sp>
    </p:spTree>
    <p:extLst>
      <p:ext uri="{BB962C8B-B14F-4D97-AF65-F5344CB8AC3E}">
        <p14:creationId xmlns:p14="http://schemas.microsoft.com/office/powerpoint/2010/main" val="14795752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Title goes here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Subtitle to go here</a:t>
            </a:r>
          </a:p>
        </p:txBody>
      </p:sp>
      <p:sp>
        <p:nvSpPr>
          <p:cNvPr id="11" name="Oval 10"/>
          <p:cNvSpPr/>
          <p:nvPr/>
        </p:nvSpPr>
        <p:spPr>
          <a:xfrm>
            <a:off x="8357419" y="4289857"/>
            <a:ext cx="1877962" cy="1877962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8327923" y="4569085"/>
            <a:ext cx="1917290" cy="1102277"/>
            <a:chOff x="8318091" y="5093341"/>
            <a:chExt cx="1917290" cy="1102277"/>
          </a:xfrm>
        </p:grpSpPr>
        <p:sp>
          <p:nvSpPr>
            <p:cNvPr id="13" name="TextBox 12"/>
            <p:cNvSpPr txBox="1"/>
            <p:nvPr/>
          </p:nvSpPr>
          <p:spPr>
            <a:xfrm>
              <a:off x="8327923" y="5093341"/>
              <a:ext cx="1907458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600" dirty="0">
                  <a:solidFill>
                    <a:schemeClr val="bg1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9.</a:t>
              </a:r>
              <a:r>
                <a:rPr lang="en-US" sz="5000" dirty="0">
                  <a:solidFill>
                    <a:schemeClr val="bg1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07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8318091" y="5887841"/>
              <a:ext cx="190745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  <a:latin typeface="Verdana" charset="0"/>
                  <a:ea typeface="Verdana" charset="0"/>
                  <a:cs typeface="Verdana" charset="0"/>
                </a:rPr>
                <a:t>ROLLOUT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870928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Body copy to go here</a:t>
            </a:r>
            <a:r>
              <a:rPr lang="is-IS" dirty="0"/>
              <a:t>…</a:t>
            </a:r>
            <a:r>
              <a:rPr lang="en-US" dirty="0"/>
              <a:t>Body copy to go here</a:t>
            </a:r>
            <a:r>
              <a:rPr lang="is-IS" dirty="0"/>
              <a:t>…</a:t>
            </a:r>
            <a:endParaRPr lang="en-US" dirty="0"/>
          </a:p>
          <a:p>
            <a:r>
              <a:rPr lang="en-US" dirty="0"/>
              <a:t>Body copy to go here</a:t>
            </a:r>
            <a:r>
              <a:rPr lang="is-IS" dirty="0"/>
              <a:t>…</a:t>
            </a:r>
            <a:r>
              <a:rPr lang="en-US" dirty="0"/>
              <a:t>Body copy to go here</a:t>
            </a:r>
            <a:r>
              <a:rPr lang="is-IS" dirty="0"/>
              <a:t>…</a:t>
            </a:r>
            <a:endParaRPr lang="en-US" dirty="0"/>
          </a:p>
          <a:p>
            <a:r>
              <a:rPr lang="en-US" dirty="0"/>
              <a:t>Body copy to go here</a:t>
            </a:r>
            <a:r>
              <a:rPr lang="is-IS" dirty="0"/>
              <a:t>…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3429001" y="1293479"/>
            <a:ext cx="5346510" cy="2094104"/>
            <a:chOff x="4015853" y="1293479"/>
            <a:chExt cx="5346510" cy="2094104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699077" y="1297797"/>
              <a:ext cx="3663286" cy="2088073"/>
            </a:xfrm>
            <a:prstGeom prst="rect">
              <a:avLst/>
            </a:prstGeom>
          </p:spPr>
        </p:pic>
        <p:grpSp>
          <p:nvGrpSpPr>
            <p:cNvPr id="9" name="Group 8"/>
            <p:cNvGrpSpPr/>
            <p:nvPr/>
          </p:nvGrpSpPr>
          <p:grpSpPr>
            <a:xfrm>
              <a:off x="4015853" y="1293479"/>
              <a:ext cx="1683793" cy="2094104"/>
              <a:chOff x="4015853" y="1293479"/>
              <a:chExt cx="1683793" cy="2094104"/>
            </a:xfrm>
          </p:grpSpPr>
          <p:sp>
            <p:nvSpPr>
              <p:cNvPr id="5" name="Rectangle 4"/>
              <p:cNvSpPr/>
              <p:nvPr/>
            </p:nvSpPr>
            <p:spPr>
              <a:xfrm>
                <a:off x="4023246" y="1293479"/>
                <a:ext cx="1661614" cy="207212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023246" y="2460483"/>
                <a:ext cx="1676400" cy="927100"/>
              </a:xfrm>
              <a:prstGeom prst="rect">
                <a:avLst/>
              </a:prstGeom>
            </p:spPr>
          </p:pic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015853" y="1587689"/>
                <a:ext cx="1676400" cy="762000"/>
              </a:xfrm>
              <a:prstGeom prst="rect">
                <a:avLst/>
              </a:prstGeom>
            </p:spPr>
          </p:pic>
        </p:grpSp>
      </p:grpSp>
      <p:sp>
        <p:nvSpPr>
          <p:cNvPr id="11" name="TextBox 10"/>
          <p:cNvSpPr txBox="1"/>
          <p:nvPr/>
        </p:nvSpPr>
        <p:spPr>
          <a:xfrm>
            <a:off x="8403220" y="5544273"/>
            <a:ext cx="34724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E47CFF"/>
                </a:solidFill>
                <a:latin typeface="Verdana" charset="0"/>
                <a:ea typeface="Verdana" charset="0"/>
                <a:cs typeface="Verdana" charset="0"/>
              </a:rPr>
              <a:t>(HOW TO USE THIS SLIDE)</a:t>
            </a:r>
          </a:p>
          <a:p>
            <a:pPr marL="182563" indent="-171450">
              <a:spcAft>
                <a:spcPts val="600"/>
              </a:spcAft>
              <a:buFontTx/>
              <a:buChar char="-"/>
            </a:pPr>
            <a:r>
              <a:rPr lang="en-US" sz="1000" dirty="0">
                <a:solidFill>
                  <a:srgbClr val="E47CFF"/>
                </a:solidFill>
                <a:latin typeface="Verdana" charset="0"/>
                <a:ea typeface="Verdana" charset="0"/>
                <a:cs typeface="Verdana" charset="0"/>
              </a:rPr>
              <a:t>This is an example of how you can add a logo and photo that supports the content.</a:t>
            </a:r>
          </a:p>
        </p:txBody>
      </p:sp>
    </p:spTree>
    <p:extLst>
      <p:ext uri="{BB962C8B-B14F-4D97-AF65-F5344CB8AC3E}">
        <p14:creationId xmlns:p14="http://schemas.microsoft.com/office/powerpoint/2010/main" val="8006297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Headline to go here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23D800E9-37DB-4532-846C-F3DE8F946756}"/>
              </a:ext>
            </a:extLst>
          </p:cNvPr>
          <p:cNvGrpSpPr/>
          <p:nvPr/>
        </p:nvGrpSpPr>
        <p:grpSpPr>
          <a:xfrm>
            <a:off x="1166107" y="1992406"/>
            <a:ext cx="2057400" cy="2057400"/>
            <a:chOff x="1166108" y="2476500"/>
            <a:chExt cx="2029665" cy="2052593"/>
          </a:xfrm>
        </p:grpSpPr>
        <p:pic>
          <p:nvPicPr>
            <p:cNvPr id="49" name="Picture 48"/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176473" y="2476500"/>
              <a:ext cx="2019300" cy="2052591"/>
            </a:xfrm>
            <a:prstGeom prst="rect">
              <a:avLst/>
            </a:prstGeom>
            <a:solidFill>
              <a:schemeClr val="accent4">
                <a:alpha val="3000"/>
              </a:schemeClr>
            </a:solidFill>
          </p:spPr>
        </p:pic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FFEFE46E-474E-4224-B965-9042D08FADAD}"/>
                </a:ext>
              </a:extLst>
            </p:cNvPr>
            <p:cNvGrpSpPr/>
            <p:nvPr/>
          </p:nvGrpSpPr>
          <p:grpSpPr>
            <a:xfrm>
              <a:off x="1166108" y="2476500"/>
              <a:ext cx="2025864" cy="2052593"/>
              <a:chOff x="1363952" y="583905"/>
              <a:chExt cx="2025864" cy="2052593"/>
            </a:xfrm>
          </p:grpSpPr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FC6F4471-59A1-4545-8473-47941877AAC8}"/>
                  </a:ext>
                </a:extLst>
              </p:cNvPr>
              <p:cNvSpPr/>
              <p:nvPr/>
            </p:nvSpPr>
            <p:spPr>
              <a:xfrm>
                <a:off x="1370516" y="583906"/>
                <a:ext cx="2019300" cy="2052591"/>
              </a:xfrm>
              <a:prstGeom prst="rect">
                <a:avLst/>
              </a:prstGeom>
              <a:solidFill>
                <a:schemeClr val="accent4">
                  <a:alpha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52" name="Picture 51"/>
              <p:cNvPicPr>
                <a:picLocks noChangeAspect="1"/>
              </p:cNvPicPr>
              <p:nvPr/>
            </p:nvPicPr>
            <p:blipFill>
              <a:blip r:embed="rId5">
                <a:alphaModFix amt="75000"/>
              </a:blip>
              <a:stretch>
                <a:fillRect/>
              </a:stretch>
            </p:blipFill>
            <p:spPr>
              <a:xfrm rot="5400000">
                <a:off x="905228" y="1042629"/>
                <a:ext cx="2052593" cy="1135146"/>
              </a:xfrm>
              <a:prstGeom prst="rect">
                <a:avLst/>
              </a:prstGeom>
            </p:spPr>
          </p:pic>
        </p:grpSp>
      </p:grpSp>
      <p:sp>
        <p:nvSpPr>
          <p:cNvPr id="53" name="Content Placeholder 2"/>
          <p:cNvSpPr>
            <a:spLocks noGrp="1"/>
          </p:cNvSpPr>
          <p:nvPr>
            <p:ph idx="1"/>
          </p:nvPr>
        </p:nvSpPr>
        <p:spPr>
          <a:xfrm>
            <a:off x="1209262" y="4371115"/>
            <a:ext cx="2024743" cy="569232"/>
          </a:xfrm>
        </p:spPr>
        <p:txBody>
          <a:bodyPr/>
          <a:lstStyle/>
          <a:p>
            <a:r>
              <a:rPr lang="en-US" dirty="0"/>
              <a:t>Headline</a:t>
            </a:r>
          </a:p>
        </p:txBody>
      </p:sp>
      <p:sp>
        <p:nvSpPr>
          <p:cNvPr id="54" name="Content Placeholder 3"/>
          <p:cNvSpPr>
            <a:spLocks noGrp="1"/>
          </p:cNvSpPr>
          <p:nvPr>
            <p:ph idx="10"/>
          </p:nvPr>
        </p:nvSpPr>
        <p:spPr>
          <a:xfrm>
            <a:off x="3838808" y="4363899"/>
            <a:ext cx="2024743" cy="569232"/>
          </a:xfrm>
        </p:spPr>
        <p:txBody>
          <a:bodyPr/>
          <a:lstStyle/>
          <a:p>
            <a:r>
              <a:rPr lang="en-US" dirty="0"/>
              <a:t>Headline</a:t>
            </a:r>
          </a:p>
        </p:txBody>
      </p:sp>
      <p:sp>
        <p:nvSpPr>
          <p:cNvPr id="55" name="Content Placeholder 4"/>
          <p:cNvSpPr>
            <a:spLocks noGrp="1"/>
          </p:cNvSpPr>
          <p:nvPr>
            <p:ph idx="11"/>
          </p:nvPr>
        </p:nvSpPr>
        <p:spPr>
          <a:xfrm>
            <a:off x="6471557" y="4371115"/>
            <a:ext cx="2024743" cy="569232"/>
          </a:xfrm>
        </p:spPr>
        <p:txBody>
          <a:bodyPr/>
          <a:lstStyle/>
          <a:p>
            <a:r>
              <a:rPr lang="en-US" dirty="0"/>
              <a:t>Headline</a:t>
            </a:r>
          </a:p>
        </p:txBody>
      </p:sp>
      <p:sp>
        <p:nvSpPr>
          <p:cNvPr id="56" name="Content Placeholder 5"/>
          <p:cNvSpPr>
            <a:spLocks noGrp="1"/>
          </p:cNvSpPr>
          <p:nvPr>
            <p:ph idx="12"/>
          </p:nvPr>
        </p:nvSpPr>
        <p:spPr>
          <a:xfrm>
            <a:off x="9132635" y="4371115"/>
            <a:ext cx="2024743" cy="569232"/>
          </a:xfrm>
        </p:spPr>
        <p:txBody>
          <a:bodyPr/>
          <a:lstStyle/>
          <a:p>
            <a:r>
              <a:rPr lang="en-US" dirty="0"/>
              <a:t>Headline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7B54DE1E-6493-45BF-A8AD-D7F5B66F5E91}"/>
              </a:ext>
            </a:extLst>
          </p:cNvPr>
          <p:cNvGrpSpPr/>
          <p:nvPr/>
        </p:nvGrpSpPr>
        <p:grpSpPr>
          <a:xfrm>
            <a:off x="6438900" y="1992406"/>
            <a:ext cx="2057400" cy="2057400"/>
            <a:chOff x="6438900" y="2476500"/>
            <a:chExt cx="2057400" cy="2019300"/>
          </a:xfrm>
        </p:grpSpPr>
        <p:pic>
          <p:nvPicPr>
            <p:cNvPr id="58" name="Picture 57"/>
            <p:cNvPicPr>
              <a:picLocks noChangeAspect="1"/>
            </p:cNvPicPr>
            <p:nvPr/>
          </p:nvPicPr>
          <p:blipFill rotWithShape="1">
            <a:blip r:embed="rId6" cstate="screen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flipH="1">
              <a:off x="6438900" y="2476500"/>
              <a:ext cx="2057400" cy="2019300"/>
            </a:xfrm>
            <a:prstGeom prst="rect">
              <a:avLst/>
            </a:prstGeom>
          </p:spPr>
        </p:pic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997B9249-007B-4FBA-89A2-DC57DD710758}"/>
                </a:ext>
              </a:extLst>
            </p:cNvPr>
            <p:cNvSpPr/>
            <p:nvPr/>
          </p:nvSpPr>
          <p:spPr>
            <a:xfrm>
              <a:off x="6442001" y="2476501"/>
              <a:ext cx="2054299" cy="2019299"/>
            </a:xfrm>
            <a:prstGeom prst="rect">
              <a:avLst/>
            </a:prstGeom>
            <a:solidFill>
              <a:schemeClr val="accent4"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0" name="Picture 59"/>
            <p:cNvPicPr>
              <a:picLocks noChangeAspect="1"/>
            </p:cNvPicPr>
            <p:nvPr/>
          </p:nvPicPr>
          <p:blipFill>
            <a:blip r:embed="rId5">
              <a:alphaModFix amt="75000"/>
            </a:blip>
            <a:stretch>
              <a:fillRect/>
            </a:stretch>
          </p:blipFill>
          <p:spPr>
            <a:xfrm rot="5400000">
              <a:off x="5987617" y="2927783"/>
              <a:ext cx="2019300" cy="1116734"/>
            </a:xfrm>
            <a:prstGeom prst="rect">
              <a:avLst/>
            </a:prstGeom>
          </p:spPr>
        </p:pic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54F0CA95-FA09-47E0-9D96-494BA070D7C0}"/>
              </a:ext>
            </a:extLst>
          </p:cNvPr>
          <p:cNvGrpSpPr/>
          <p:nvPr/>
        </p:nvGrpSpPr>
        <p:grpSpPr>
          <a:xfrm>
            <a:off x="3766584" y="1986927"/>
            <a:ext cx="2057400" cy="2057400"/>
            <a:chOff x="3766584" y="2471021"/>
            <a:chExt cx="2062716" cy="2024780"/>
          </a:xfrm>
        </p:grpSpPr>
        <p:pic>
          <p:nvPicPr>
            <p:cNvPr id="62" name="Picture 61"/>
            <p:cNvPicPr>
              <a:picLocks noChangeAspect="1"/>
            </p:cNvPicPr>
            <p:nvPr/>
          </p:nvPicPr>
          <p:blipFill rotWithShape="1">
            <a:blip r:embed="rId8" cstate="screen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771900" y="2476501"/>
              <a:ext cx="2057400" cy="2019300"/>
            </a:xfrm>
            <a:prstGeom prst="rect">
              <a:avLst/>
            </a:prstGeom>
          </p:spPr>
        </p:pic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30250819-F1EE-4FF2-A42D-B7F7B660450F}"/>
                </a:ext>
              </a:extLst>
            </p:cNvPr>
            <p:cNvSpPr/>
            <p:nvPr/>
          </p:nvSpPr>
          <p:spPr>
            <a:xfrm>
              <a:off x="3771900" y="2471021"/>
              <a:ext cx="2057400" cy="2019299"/>
            </a:xfrm>
            <a:prstGeom prst="rect">
              <a:avLst/>
            </a:prstGeom>
            <a:solidFill>
              <a:schemeClr val="accent4"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4" name="Picture 63"/>
            <p:cNvPicPr>
              <a:picLocks noChangeAspect="1"/>
            </p:cNvPicPr>
            <p:nvPr/>
          </p:nvPicPr>
          <p:blipFill>
            <a:blip r:embed="rId5">
              <a:alphaModFix amt="75000"/>
            </a:blip>
            <a:stretch>
              <a:fillRect/>
            </a:stretch>
          </p:blipFill>
          <p:spPr>
            <a:xfrm rot="5400000">
              <a:off x="3315301" y="2927783"/>
              <a:ext cx="2019300" cy="1116734"/>
            </a:xfrm>
            <a:prstGeom prst="rect">
              <a:avLst/>
            </a:prstGeom>
          </p:spPr>
        </p:pic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864ECCBA-7789-48CE-B9E7-AC4E55D38DAE}"/>
              </a:ext>
            </a:extLst>
          </p:cNvPr>
          <p:cNvGrpSpPr/>
          <p:nvPr/>
        </p:nvGrpSpPr>
        <p:grpSpPr>
          <a:xfrm>
            <a:off x="9132635" y="1986927"/>
            <a:ext cx="2057400" cy="2058069"/>
            <a:chOff x="9132636" y="2471021"/>
            <a:chExt cx="2030664" cy="2058069"/>
          </a:xfrm>
        </p:grpSpPr>
        <p:pic>
          <p:nvPicPr>
            <p:cNvPr id="66" name="Picture 65"/>
            <p:cNvPicPr>
              <a:picLocks noChangeAspect="1"/>
            </p:cNvPicPr>
            <p:nvPr/>
          </p:nvPicPr>
          <p:blipFill rotWithShape="1">
            <a:blip r:embed="rId10" cstate="screen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144000" y="2476500"/>
              <a:ext cx="2019300" cy="2041635"/>
            </a:xfrm>
            <a:prstGeom prst="rect">
              <a:avLst/>
            </a:prstGeom>
          </p:spPr>
        </p:pic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F6F6F969-AE1B-4D94-BC44-072B49307104}"/>
                </a:ext>
              </a:extLst>
            </p:cNvPr>
            <p:cNvSpPr/>
            <p:nvPr/>
          </p:nvSpPr>
          <p:spPr>
            <a:xfrm>
              <a:off x="9132636" y="2471021"/>
              <a:ext cx="2030664" cy="2052591"/>
            </a:xfrm>
            <a:prstGeom prst="rect">
              <a:avLst/>
            </a:prstGeom>
            <a:solidFill>
              <a:schemeClr val="accent4"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8" name="Picture 67"/>
            <p:cNvPicPr>
              <a:picLocks noChangeAspect="1"/>
            </p:cNvPicPr>
            <p:nvPr/>
          </p:nvPicPr>
          <p:blipFill>
            <a:blip r:embed="rId5">
              <a:alphaModFix amt="75000"/>
            </a:blip>
            <a:stretch>
              <a:fillRect/>
            </a:stretch>
          </p:blipFill>
          <p:spPr>
            <a:xfrm rot="5400000">
              <a:off x="8665947" y="2944428"/>
              <a:ext cx="2052591" cy="1116734"/>
            </a:xfrm>
            <a:prstGeom prst="rect">
              <a:avLst/>
            </a:prstGeom>
          </p:spPr>
        </p:pic>
      </p:grpSp>
      <p:sp>
        <p:nvSpPr>
          <p:cNvPr id="24" name="TextBox 23"/>
          <p:cNvSpPr txBox="1"/>
          <p:nvPr/>
        </p:nvSpPr>
        <p:spPr>
          <a:xfrm>
            <a:off x="8403220" y="5544273"/>
            <a:ext cx="347240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E47CFF"/>
                </a:solidFill>
                <a:latin typeface="Verdana" charset="0"/>
                <a:ea typeface="Verdana" charset="0"/>
                <a:cs typeface="Verdana" charset="0"/>
              </a:rPr>
              <a:t>(HOW TO USE THIS SLIDE)</a:t>
            </a:r>
          </a:p>
          <a:p>
            <a:pPr marL="182563" indent="-171450">
              <a:spcAft>
                <a:spcPts val="600"/>
              </a:spcAft>
              <a:buFontTx/>
              <a:buChar char="-"/>
            </a:pPr>
            <a:r>
              <a:rPr lang="en-US" sz="1000" dirty="0">
                <a:solidFill>
                  <a:srgbClr val="E47CFF"/>
                </a:solidFill>
                <a:latin typeface="Verdana" charset="0"/>
                <a:ea typeface="Verdana" charset="0"/>
                <a:cs typeface="Verdana" charset="0"/>
              </a:rPr>
              <a:t>This slide can be used to show comparisons, highlight benefits or separate features of a product.</a:t>
            </a:r>
          </a:p>
        </p:txBody>
      </p:sp>
      <p:sp>
        <p:nvSpPr>
          <p:cNvPr id="29" name="Content Placeholder 2"/>
          <p:cNvSpPr txBox="1">
            <a:spLocks/>
          </p:cNvSpPr>
          <p:nvPr/>
        </p:nvSpPr>
        <p:spPr>
          <a:xfrm>
            <a:off x="1209262" y="4761080"/>
            <a:ext cx="2024743" cy="5692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800" kern="1200" baseline="0">
                <a:solidFill>
                  <a:schemeClr val="accent6"/>
                </a:solidFill>
                <a:latin typeface="Verdana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 baseline="0">
                <a:solidFill>
                  <a:srgbClr val="575759"/>
                </a:solidFill>
                <a:latin typeface="Verdana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 baseline="0">
                <a:solidFill>
                  <a:srgbClr val="575759"/>
                </a:solidFill>
                <a:latin typeface="Verdana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 baseline="0">
                <a:solidFill>
                  <a:srgbClr val="575759"/>
                </a:solidFill>
                <a:latin typeface="Verdana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 baseline="0">
                <a:solidFill>
                  <a:srgbClr val="575759"/>
                </a:solidFill>
                <a:latin typeface="Verdana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Supporting copy </a:t>
            </a:r>
            <a:br>
              <a:rPr lang="en-US" sz="1400" dirty="0"/>
            </a:br>
            <a:r>
              <a:rPr lang="en-US" sz="1400" dirty="0"/>
              <a:t>to go here</a:t>
            </a:r>
          </a:p>
        </p:txBody>
      </p:sp>
      <p:sp>
        <p:nvSpPr>
          <p:cNvPr id="30" name="Content Placeholder 3"/>
          <p:cNvSpPr txBox="1">
            <a:spLocks/>
          </p:cNvSpPr>
          <p:nvPr/>
        </p:nvSpPr>
        <p:spPr>
          <a:xfrm>
            <a:off x="3838808" y="4753864"/>
            <a:ext cx="2024743" cy="5692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800" kern="1200" baseline="0">
                <a:solidFill>
                  <a:schemeClr val="accent6"/>
                </a:solidFill>
                <a:latin typeface="Verdana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 baseline="0">
                <a:solidFill>
                  <a:srgbClr val="575759"/>
                </a:solidFill>
                <a:latin typeface="Verdana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 baseline="0">
                <a:solidFill>
                  <a:srgbClr val="575759"/>
                </a:solidFill>
                <a:latin typeface="Verdana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 baseline="0">
                <a:solidFill>
                  <a:srgbClr val="575759"/>
                </a:solidFill>
                <a:latin typeface="Verdana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 baseline="0">
                <a:solidFill>
                  <a:srgbClr val="575759"/>
                </a:solidFill>
                <a:latin typeface="Verdana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Supporting copy </a:t>
            </a:r>
            <a:br>
              <a:rPr lang="en-US" sz="1400" dirty="0"/>
            </a:br>
            <a:r>
              <a:rPr lang="en-US" sz="1400" dirty="0"/>
              <a:t>to go here</a:t>
            </a:r>
          </a:p>
        </p:txBody>
      </p:sp>
      <p:sp>
        <p:nvSpPr>
          <p:cNvPr id="31" name="Content Placeholder 4"/>
          <p:cNvSpPr txBox="1">
            <a:spLocks/>
          </p:cNvSpPr>
          <p:nvPr/>
        </p:nvSpPr>
        <p:spPr>
          <a:xfrm>
            <a:off x="6471557" y="4761080"/>
            <a:ext cx="2024743" cy="5692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800" kern="1200" baseline="0">
                <a:solidFill>
                  <a:schemeClr val="accent6"/>
                </a:solidFill>
                <a:latin typeface="Verdana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 baseline="0">
                <a:solidFill>
                  <a:srgbClr val="575759"/>
                </a:solidFill>
                <a:latin typeface="Verdana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 baseline="0">
                <a:solidFill>
                  <a:srgbClr val="575759"/>
                </a:solidFill>
                <a:latin typeface="Verdana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 baseline="0">
                <a:solidFill>
                  <a:srgbClr val="575759"/>
                </a:solidFill>
                <a:latin typeface="Verdana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 baseline="0">
                <a:solidFill>
                  <a:srgbClr val="575759"/>
                </a:solidFill>
                <a:latin typeface="Verdana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Supporting copy </a:t>
            </a:r>
            <a:br>
              <a:rPr lang="en-US" sz="1400" dirty="0"/>
            </a:br>
            <a:r>
              <a:rPr lang="en-US" sz="1400" dirty="0"/>
              <a:t>to go here</a:t>
            </a:r>
          </a:p>
        </p:txBody>
      </p:sp>
      <p:sp>
        <p:nvSpPr>
          <p:cNvPr id="32" name="Content Placeholder 5"/>
          <p:cNvSpPr txBox="1">
            <a:spLocks/>
          </p:cNvSpPr>
          <p:nvPr/>
        </p:nvSpPr>
        <p:spPr>
          <a:xfrm>
            <a:off x="9132635" y="4761080"/>
            <a:ext cx="2024743" cy="5692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800" kern="1200" baseline="0">
                <a:solidFill>
                  <a:schemeClr val="accent6"/>
                </a:solidFill>
                <a:latin typeface="Verdana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 baseline="0">
                <a:solidFill>
                  <a:srgbClr val="575759"/>
                </a:solidFill>
                <a:latin typeface="Verdana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 baseline="0">
                <a:solidFill>
                  <a:srgbClr val="575759"/>
                </a:solidFill>
                <a:latin typeface="Verdana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 baseline="0">
                <a:solidFill>
                  <a:srgbClr val="575759"/>
                </a:solidFill>
                <a:latin typeface="Verdana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 baseline="0">
                <a:solidFill>
                  <a:srgbClr val="575759"/>
                </a:solidFill>
                <a:latin typeface="Verdana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Supporting copy </a:t>
            </a:r>
            <a:br>
              <a:rPr lang="en-US" sz="1400" dirty="0"/>
            </a:br>
            <a:r>
              <a:rPr lang="en-US" sz="1400" dirty="0"/>
              <a:t>to go here</a:t>
            </a:r>
          </a:p>
        </p:txBody>
      </p:sp>
    </p:spTree>
    <p:extLst>
      <p:ext uri="{BB962C8B-B14F-4D97-AF65-F5344CB8AC3E}">
        <p14:creationId xmlns:p14="http://schemas.microsoft.com/office/powerpoint/2010/main" val="2260418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Color overlay </a:t>
            </a:r>
          </a:p>
        </p:txBody>
      </p:sp>
      <p:sp>
        <p:nvSpPr>
          <p:cNvPr id="4" name="Content Placeholder 6"/>
          <p:cNvSpPr>
            <a:spLocks noGrp="1"/>
          </p:cNvSpPr>
          <p:nvPr>
            <p:ph idx="1"/>
          </p:nvPr>
        </p:nvSpPr>
        <p:spPr>
          <a:xfrm>
            <a:off x="1108898" y="1825625"/>
            <a:ext cx="10063927" cy="53825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To add color overlay to photos:</a:t>
            </a:r>
          </a:p>
        </p:txBody>
      </p:sp>
      <p:sp>
        <p:nvSpPr>
          <p:cNvPr id="6" name="Rectangle 5"/>
          <p:cNvSpPr/>
          <p:nvPr/>
        </p:nvSpPr>
        <p:spPr>
          <a:xfrm>
            <a:off x="3339209" y="2597823"/>
            <a:ext cx="2283343" cy="2357438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ontent Placeholder 6"/>
          <p:cNvSpPr txBox="1">
            <a:spLocks/>
          </p:cNvSpPr>
          <p:nvPr/>
        </p:nvSpPr>
        <p:spPr>
          <a:xfrm>
            <a:off x="3339209" y="5079863"/>
            <a:ext cx="1311793" cy="5382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400" kern="1200" baseline="0">
                <a:solidFill>
                  <a:schemeClr val="accent6"/>
                </a:solidFill>
                <a:latin typeface="Verdana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 baseline="0">
                <a:solidFill>
                  <a:schemeClr val="accent6"/>
                </a:solidFill>
                <a:latin typeface="Verdana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 baseline="0">
                <a:solidFill>
                  <a:schemeClr val="accent6"/>
                </a:solidFill>
                <a:latin typeface="Verdana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 baseline="0">
                <a:solidFill>
                  <a:schemeClr val="accent6"/>
                </a:solidFill>
                <a:latin typeface="Verdana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 baseline="0">
                <a:solidFill>
                  <a:schemeClr val="accent6"/>
                </a:solidFill>
                <a:latin typeface="Verdana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800" dirty="0"/>
              <a:t>Step 1</a:t>
            </a:r>
          </a:p>
        </p:txBody>
      </p:sp>
      <p:sp>
        <p:nvSpPr>
          <p:cNvPr id="16" name="Content Placeholder 6"/>
          <p:cNvSpPr txBox="1">
            <a:spLocks/>
          </p:cNvSpPr>
          <p:nvPr/>
        </p:nvSpPr>
        <p:spPr>
          <a:xfrm>
            <a:off x="5866786" y="5079863"/>
            <a:ext cx="1311793" cy="5382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400" kern="1200" baseline="0">
                <a:solidFill>
                  <a:schemeClr val="accent6"/>
                </a:solidFill>
                <a:latin typeface="Verdana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 baseline="0">
                <a:solidFill>
                  <a:schemeClr val="accent6"/>
                </a:solidFill>
                <a:latin typeface="Verdana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 baseline="0">
                <a:solidFill>
                  <a:schemeClr val="accent6"/>
                </a:solidFill>
                <a:latin typeface="Verdana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 baseline="0">
                <a:solidFill>
                  <a:schemeClr val="accent6"/>
                </a:solidFill>
                <a:latin typeface="Verdana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 baseline="0">
                <a:solidFill>
                  <a:schemeClr val="accent6"/>
                </a:solidFill>
                <a:latin typeface="Verdana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800" dirty="0"/>
              <a:t>Step 2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346958" y="5414653"/>
            <a:ext cx="18790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Format Picture &gt; Picture Color &gt; </a:t>
            </a:r>
            <a:br>
              <a:rPr lang="en-US" sz="1000" dirty="0"/>
            </a:br>
            <a:r>
              <a:rPr lang="en-US" sz="1000" dirty="0"/>
              <a:t>Recolor Preset &gt; Grey setting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6442E87-7A44-41E9-A384-BF70B352AE63}"/>
              </a:ext>
            </a:extLst>
          </p:cNvPr>
          <p:cNvGrpSpPr/>
          <p:nvPr/>
        </p:nvGrpSpPr>
        <p:grpSpPr>
          <a:xfrm>
            <a:off x="3444253" y="2716408"/>
            <a:ext cx="2057400" cy="2057400"/>
            <a:chOff x="2301254" y="2326444"/>
            <a:chExt cx="2029665" cy="2039362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311619" y="2326444"/>
              <a:ext cx="2019300" cy="2039360"/>
            </a:xfrm>
            <a:prstGeom prst="rect">
              <a:avLst/>
            </a:prstGeom>
            <a:solidFill>
              <a:schemeClr val="accent4">
                <a:alpha val="3000"/>
              </a:schemeClr>
            </a:solidFill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5">
              <a:alphaModFix amt="75000"/>
            </a:blip>
            <a:stretch>
              <a:fillRect/>
            </a:stretch>
          </p:blipFill>
          <p:spPr>
            <a:xfrm rot="5400000">
              <a:off x="1849146" y="2778552"/>
              <a:ext cx="2039362" cy="1135146"/>
            </a:xfrm>
            <a:prstGeom prst="rect">
              <a:avLst/>
            </a:prstGeom>
          </p:spPr>
        </p:pic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FC6F4471-59A1-4545-8473-47941877AAC8}"/>
              </a:ext>
            </a:extLst>
          </p:cNvPr>
          <p:cNvSpPr/>
          <p:nvPr/>
        </p:nvSpPr>
        <p:spPr>
          <a:xfrm>
            <a:off x="5994889" y="2716408"/>
            <a:ext cx="2057400" cy="2057400"/>
          </a:xfrm>
          <a:prstGeom prst="rect">
            <a:avLst/>
          </a:prstGeom>
          <a:solidFill>
            <a:schemeClr val="accent4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5880703" y="2597823"/>
            <a:ext cx="2283343" cy="2357438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969134" y="5414653"/>
            <a:ext cx="278473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Insert Shape &gt; Rectangle  &gt; Set size to 2.25x2.25 &gt;</a:t>
            </a:r>
            <a:br>
              <a:rPr lang="en-US" sz="1000" dirty="0"/>
            </a:br>
            <a:r>
              <a:rPr lang="en-US" sz="1000" dirty="0"/>
              <a:t>Choose color Light Blue, Accent 4 &gt; </a:t>
            </a:r>
            <a:br>
              <a:rPr lang="en-US" sz="1000" dirty="0"/>
            </a:br>
            <a:r>
              <a:rPr lang="en-US" sz="1000" dirty="0"/>
              <a:t>Set Fill Transparency to 65% &gt;</a:t>
            </a:r>
            <a:br>
              <a:rPr lang="en-US" sz="1000" dirty="0"/>
            </a:br>
            <a:r>
              <a:rPr lang="en-US" sz="1000" dirty="0"/>
              <a:t>Line up photo and box &gt; Group</a:t>
            </a:r>
          </a:p>
        </p:txBody>
      </p:sp>
    </p:spTree>
    <p:extLst>
      <p:ext uri="{BB962C8B-B14F-4D97-AF65-F5344CB8AC3E}">
        <p14:creationId xmlns:p14="http://schemas.microsoft.com/office/powerpoint/2010/main" val="5990740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/>
          <p:cNvSpPr/>
          <p:nvPr/>
        </p:nvSpPr>
        <p:spPr>
          <a:xfrm>
            <a:off x="8957118" y="2190952"/>
            <a:ext cx="2187615" cy="3080295"/>
          </a:xfrm>
          <a:prstGeom prst="roundRect">
            <a:avLst>
              <a:gd name="adj" fmla="val 1323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6336795" y="2190952"/>
            <a:ext cx="2187615" cy="3080295"/>
          </a:xfrm>
          <a:prstGeom prst="roundRect">
            <a:avLst>
              <a:gd name="adj" fmla="val 1323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3719453" y="2190952"/>
            <a:ext cx="2187615" cy="3080295"/>
          </a:xfrm>
          <a:prstGeom prst="roundRect">
            <a:avLst>
              <a:gd name="adj" fmla="val 1323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1098812" y="2190952"/>
            <a:ext cx="2187615" cy="3080295"/>
          </a:xfrm>
          <a:prstGeom prst="roundRect">
            <a:avLst>
              <a:gd name="adj" fmla="val 1323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Avaya cards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25" t="38390" r="36692" b="38644"/>
          <a:stretch/>
        </p:blipFill>
        <p:spPr>
          <a:xfrm>
            <a:off x="1103534" y="2199190"/>
            <a:ext cx="2178170" cy="1581319"/>
          </a:xfr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57" t="46300" r="26029" b="14267"/>
          <a:stretch/>
        </p:blipFill>
        <p:spPr>
          <a:xfrm>
            <a:off x="3726212" y="2192338"/>
            <a:ext cx="2174097" cy="157956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14" t="15652" r="45082" b="44970"/>
          <a:stretch/>
        </p:blipFill>
        <p:spPr>
          <a:xfrm>
            <a:off x="6342185" y="2192339"/>
            <a:ext cx="2176584" cy="1579562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54" t="51647" r="43210" b="11142"/>
          <a:stretch/>
        </p:blipFill>
        <p:spPr>
          <a:xfrm>
            <a:off x="8954756" y="2192339"/>
            <a:ext cx="2192338" cy="1579562"/>
          </a:xfrm>
          <a:prstGeom prst="rect">
            <a:avLst/>
          </a:prstGeom>
        </p:spPr>
      </p:pic>
      <p:grpSp>
        <p:nvGrpSpPr>
          <p:cNvPr id="26" name="Group 25"/>
          <p:cNvGrpSpPr/>
          <p:nvPr/>
        </p:nvGrpSpPr>
        <p:grpSpPr>
          <a:xfrm>
            <a:off x="4366693" y="2509284"/>
            <a:ext cx="893135" cy="893135"/>
            <a:chOff x="4369982" y="2509284"/>
            <a:chExt cx="893135" cy="893135"/>
          </a:xfrm>
        </p:grpSpPr>
        <p:sp>
          <p:nvSpPr>
            <p:cNvPr id="24" name="Oval 23"/>
            <p:cNvSpPr/>
            <p:nvPr/>
          </p:nvSpPr>
          <p:spPr>
            <a:xfrm>
              <a:off x="4369982" y="2509284"/>
              <a:ext cx="893135" cy="89313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/>
            <p:cNvSpPr/>
            <p:nvPr/>
          </p:nvSpPr>
          <p:spPr>
            <a:xfrm>
              <a:off x="4486941" y="2626243"/>
              <a:ext cx="659217" cy="659217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6984035" y="2509284"/>
            <a:ext cx="893135" cy="893135"/>
            <a:chOff x="4369982" y="2509284"/>
            <a:chExt cx="893135" cy="893135"/>
          </a:xfrm>
        </p:grpSpPr>
        <p:sp>
          <p:nvSpPr>
            <p:cNvPr id="28" name="Oval 27"/>
            <p:cNvSpPr/>
            <p:nvPr/>
          </p:nvSpPr>
          <p:spPr>
            <a:xfrm>
              <a:off x="4369982" y="2509284"/>
              <a:ext cx="893135" cy="89313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/>
            <p:cNvSpPr/>
            <p:nvPr/>
          </p:nvSpPr>
          <p:spPr>
            <a:xfrm>
              <a:off x="4486941" y="2626243"/>
              <a:ext cx="659217" cy="659217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9604358" y="2509284"/>
            <a:ext cx="893135" cy="893135"/>
            <a:chOff x="4369982" y="2509284"/>
            <a:chExt cx="893135" cy="893135"/>
          </a:xfrm>
        </p:grpSpPr>
        <p:sp>
          <p:nvSpPr>
            <p:cNvPr id="31" name="Oval 30"/>
            <p:cNvSpPr/>
            <p:nvPr/>
          </p:nvSpPr>
          <p:spPr>
            <a:xfrm>
              <a:off x="4369982" y="2509284"/>
              <a:ext cx="893135" cy="89313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>
              <a:off x="4486941" y="2626243"/>
              <a:ext cx="659217" cy="659217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1227438" y="3952754"/>
            <a:ext cx="1919416" cy="779051"/>
            <a:chOff x="1227438" y="3952754"/>
            <a:chExt cx="1919416" cy="779051"/>
          </a:xfrm>
        </p:grpSpPr>
        <p:sp>
          <p:nvSpPr>
            <p:cNvPr id="34" name="TextBox 33"/>
            <p:cNvSpPr txBox="1"/>
            <p:nvPr/>
          </p:nvSpPr>
          <p:spPr>
            <a:xfrm>
              <a:off x="1466308" y="3952754"/>
              <a:ext cx="145262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accent6"/>
                  </a:solidFill>
                  <a:latin typeface="Verdana" charset="0"/>
                  <a:ea typeface="Verdana" charset="0"/>
                  <a:cs typeface="Verdana" charset="0"/>
                </a:rPr>
                <a:t>HEADLINE</a:t>
              </a:r>
            </a:p>
          </p:txBody>
        </p:sp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468719" y="4203326"/>
              <a:ext cx="1447800" cy="38100"/>
            </a:xfrm>
            <a:prstGeom prst="rect">
              <a:avLst/>
            </a:prstGeom>
          </p:spPr>
        </p:pic>
        <p:sp>
          <p:nvSpPr>
            <p:cNvPr id="37" name="TextBox 36"/>
            <p:cNvSpPr txBox="1"/>
            <p:nvPr/>
          </p:nvSpPr>
          <p:spPr>
            <a:xfrm>
              <a:off x="1227438" y="4331695"/>
              <a:ext cx="191941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accent6"/>
                  </a:solidFill>
                  <a:latin typeface="Verdana" charset="0"/>
                  <a:ea typeface="Verdana" charset="0"/>
                  <a:cs typeface="Verdana" charset="0"/>
                </a:rPr>
                <a:t>Supporting Copy</a:t>
              </a:r>
              <a:br>
                <a:rPr lang="en-US" sz="1000" dirty="0">
                  <a:solidFill>
                    <a:schemeClr val="accent6"/>
                  </a:solidFill>
                  <a:latin typeface="Verdana" charset="0"/>
                  <a:ea typeface="Verdana" charset="0"/>
                  <a:cs typeface="Verdana" charset="0"/>
                </a:rPr>
              </a:br>
              <a:r>
                <a:rPr lang="en-US" sz="1000" dirty="0">
                  <a:solidFill>
                    <a:schemeClr val="accent6"/>
                  </a:solidFill>
                  <a:latin typeface="Verdana" charset="0"/>
                  <a:ea typeface="Verdana" charset="0"/>
                  <a:cs typeface="Verdana" charset="0"/>
                </a:rPr>
                <a:t> to go here</a:t>
              </a: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3863546" y="3952754"/>
            <a:ext cx="1919416" cy="779051"/>
            <a:chOff x="1227438" y="3952754"/>
            <a:chExt cx="1919416" cy="779051"/>
          </a:xfrm>
        </p:grpSpPr>
        <p:sp>
          <p:nvSpPr>
            <p:cNvPr id="40" name="TextBox 39"/>
            <p:cNvSpPr txBox="1"/>
            <p:nvPr/>
          </p:nvSpPr>
          <p:spPr>
            <a:xfrm>
              <a:off x="1466308" y="3952754"/>
              <a:ext cx="145262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accent6"/>
                  </a:solidFill>
                  <a:latin typeface="Verdana" charset="0"/>
                  <a:ea typeface="Verdana" charset="0"/>
                  <a:cs typeface="Verdana" charset="0"/>
                </a:rPr>
                <a:t>HEADLINE</a:t>
              </a:r>
            </a:p>
          </p:txBody>
        </p:sp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468719" y="4203326"/>
              <a:ext cx="1447800" cy="38100"/>
            </a:xfrm>
            <a:prstGeom prst="rect">
              <a:avLst/>
            </a:prstGeom>
          </p:spPr>
        </p:pic>
        <p:sp>
          <p:nvSpPr>
            <p:cNvPr id="42" name="TextBox 41"/>
            <p:cNvSpPr txBox="1"/>
            <p:nvPr/>
          </p:nvSpPr>
          <p:spPr>
            <a:xfrm>
              <a:off x="1227438" y="4331695"/>
              <a:ext cx="191941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accent6"/>
                  </a:solidFill>
                  <a:latin typeface="Verdana" charset="0"/>
                  <a:ea typeface="Verdana" charset="0"/>
                  <a:cs typeface="Verdana" charset="0"/>
                </a:rPr>
                <a:t>Supporting Copy</a:t>
              </a:r>
              <a:br>
                <a:rPr lang="en-US" sz="1000" dirty="0">
                  <a:solidFill>
                    <a:schemeClr val="accent6"/>
                  </a:solidFill>
                  <a:latin typeface="Verdana" charset="0"/>
                  <a:ea typeface="Verdana" charset="0"/>
                  <a:cs typeface="Verdana" charset="0"/>
                </a:rPr>
              </a:br>
              <a:r>
                <a:rPr lang="en-US" sz="1000" dirty="0">
                  <a:solidFill>
                    <a:schemeClr val="accent6"/>
                  </a:solidFill>
                  <a:latin typeface="Verdana" charset="0"/>
                  <a:ea typeface="Verdana" charset="0"/>
                  <a:cs typeface="Verdana" charset="0"/>
                </a:rPr>
                <a:t> to go here</a:t>
              </a: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6474940" y="3952754"/>
            <a:ext cx="1919416" cy="779051"/>
            <a:chOff x="1227438" y="3952754"/>
            <a:chExt cx="1919416" cy="779051"/>
          </a:xfrm>
        </p:grpSpPr>
        <p:sp>
          <p:nvSpPr>
            <p:cNvPr id="44" name="TextBox 43"/>
            <p:cNvSpPr txBox="1"/>
            <p:nvPr/>
          </p:nvSpPr>
          <p:spPr>
            <a:xfrm>
              <a:off x="1466308" y="3952754"/>
              <a:ext cx="145262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accent6"/>
                  </a:solidFill>
                  <a:latin typeface="Verdana" charset="0"/>
                  <a:ea typeface="Verdana" charset="0"/>
                  <a:cs typeface="Verdana" charset="0"/>
                </a:rPr>
                <a:t>HEADLINE</a:t>
              </a:r>
            </a:p>
          </p:txBody>
        </p:sp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468719" y="4203326"/>
              <a:ext cx="1447800" cy="38100"/>
            </a:xfrm>
            <a:prstGeom prst="rect">
              <a:avLst/>
            </a:prstGeom>
          </p:spPr>
        </p:pic>
        <p:sp>
          <p:nvSpPr>
            <p:cNvPr id="46" name="TextBox 45"/>
            <p:cNvSpPr txBox="1"/>
            <p:nvPr/>
          </p:nvSpPr>
          <p:spPr>
            <a:xfrm>
              <a:off x="1227438" y="4331695"/>
              <a:ext cx="191941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accent6"/>
                  </a:solidFill>
                  <a:latin typeface="Verdana" charset="0"/>
                  <a:ea typeface="Verdana" charset="0"/>
                  <a:cs typeface="Verdana" charset="0"/>
                </a:rPr>
                <a:t>Supporting Copy</a:t>
              </a:r>
              <a:br>
                <a:rPr lang="en-US" sz="1000" dirty="0">
                  <a:solidFill>
                    <a:schemeClr val="accent6"/>
                  </a:solidFill>
                  <a:latin typeface="Verdana" charset="0"/>
                  <a:ea typeface="Verdana" charset="0"/>
                  <a:cs typeface="Verdana" charset="0"/>
                </a:rPr>
              </a:br>
              <a:r>
                <a:rPr lang="en-US" sz="1000" dirty="0">
                  <a:solidFill>
                    <a:schemeClr val="accent6"/>
                  </a:solidFill>
                  <a:latin typeface="Verdana" charset="0"/>
                  <a:ea typeface="Verdana" charset="0"/>
                  <a:cs typeface="Verdana" charset="0"/>
                </a:rPr>
                <a:t> to go here</a:t>
              </a:r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9094572" y="3952754"/>
            <a:ext cx="1919416" cy="779051"/>
            <a:chOff x="1227438" y="3952754"/>
            <a:chExt cx="1919416" cy="779051"/>
          </a:xfrm>
        </p:grpSpPr>
        <p:sp>
          <p:nvSpPr>
            <p:cNvPr id="48" name="TextBox 47"/>
            <p:cNvSpPr txBox="1"/>
            <p:nvPr/>
          </p:nvSpPr>
          <p:spPr>
            <a:xfrm>
              <a:off x="1466308" y="3952754"/>
              <a:ext cx="145262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accent6"/>
                  </a:solidFill>
                  <a:latin typeface="Verdana" charset="0"/>
                  <a:ea typeface="Verdana" charset="0"/>
                  <a:cs typeface="Verdana" charset="0"/>
                </a:rPr>
                <a:t>HEADLINE</a:t>
              </a:r>
            </a:p>
          </p:txBody>
        </p:sp>
        <p:pic>
          <p:nvPicPr>
            <p:cNvPr id="49" name="Picture 48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468719" y="4203326"/>
              <a:ext cx="1447800" cy="38100"/>
            </a:xfrm>
            <a:prstGeom prst="rect">
              <a:avLst/>
            </a:prstGeom>
          </p:spPr>
        </p:pic>
        <p:sp>
          <p:nvSpPr>
            <p:cNvPr id="50" name="TextBox 49"/>
            <p:cNvSpPr txBox="1"/>
            <p:nvPr/>
          </p:nvSpPr>
          <p:spPr>
            <a:xfrm>
              <a:off x="1227438" y="4331695"/>
              <a:ext cx="191941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accent6"/>
                  </a:solidFill>
                  <a:latin typeface="Verdana" charset="0"/>
                  <a:ea typeface="Verdana" charset="0"/>
                  <a:cs typeface="Verdana" charset="0"/>
                </a:rPr>
                <a:t>Supporting Copy</a:t>
              </a:r>
              <a:br>
                <a:rPr lang="en-US" sz="1000" dirty="0">
                  <a:solidFill>
                    <a:schemeClr val="accent6"/>
                  </a:solidFill>
                  <a:latin typeface="Verdana" charset="0"/>
                  <a:ea typeface="Verdana" charset="0"/>
                  <a:cs typeface="Verdana" charset="0"/>
                </a:rPr>
              </a:br>
              <a:r>
                <a:rPr lang="en-US" sz="1000" dirty="0">
                  <a:solidFill>
                    <a:schemeClr val="accent6"/>
                  </a:solidFill>
                  <a:latin typeface="Verdana" charset="0"/>
                  <a:ea typeface="Verdana" charset="0"/>
                  <a:cs typeface="Verdana" charset="0"/>
                </a:rPr>
                <a:t> to go here</a:t>
              </a:r>
            </a:p>
          </p:txBody>
        </p:sp>
      </p:grpSp>
      <p:sp>
        <p:nvSpPr>
          <p:cNvPr id="51" name="TextBox 50"/>
          <p:cNvSpPr txBox="1"/>
          <p:nvPr/>
        </p:nvSpPr>
        <p:spPr>
          <a:xfrm>
            <a:off x="8403220" y="5544273"/>
            <a:ext cx="347240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E47CFF"/>
                </a:solidFill>
                <a:latin typeface="Verdana" charset="0"/>
                <a:ea typeface="Verdana" charset="0"/>
                <a:cs typeface="Verdana" charset="0"/>
              </a:rPr>
              <a:t>(HOW TO USE THIS SLIDE)</a:t>
            </a:r>
          </a:p>
          <a:p>
            <a:pPr marL="182563" indent="-171450">
              <a:spcAft>
                <a:spcPts val="600"/>
              </a:spcAft>
              <a:buFontTx/>
              <a:buChar char="-"/>
            </a:pPr>
            <a:r>
              <a:rPr lang="en-US" sz="1000" dirty="0">
                <a:solidFill>
                  <a:srgbClr val="E47CFF"/>
                </a:solidFill>
                <a:latin typeface="Verdana" charset="0"/>
                <a:ea typeface="Verdana" charset="0"/>
                <a:cs typeface="Verdana" charset="0"/>
              </a:rPr>
              <a:t>This slide can be used to show comparisons, highlight benefits or separate features of a product.</a:t>
            </a:r>
          </a:p>
        </p:txBody>
      </p:sp>
    </p:spTree>
    <p:extLst>
      <p:ext uri="{BB962C8B-B14F-4D97-AF65-F5344CB8AC3E}">
        <p14:creationId xmlns:p14="http://schemas.microsoft.com/office/powerpoint/2010/main" val="618716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Headline goes here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Subhead goes here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Body copy goes here</a:t>
            </a:r>
          </a:p>
          <a:p>
            <a:r>
              <a:rPr lang="en-US" dirty="0"/>
              <a:t>Body copy goes here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Subhead goes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Body copy goes here</a:t>
            </a:r>
          </a:p>
          <a:p>
            <a:r>
              <a:rPr lang="en-US" dirty="0"/>
              <a:t>Body copy goes here</a:t>
            </a:r>
          </a:p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354238" y="4791919"/>
            <a:ext cx="3472405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E47CFF"/>
                </a:solidFill>
                <a:latin typeface="Verdana" charset="0"/>
                <a:ea typeface="Verdana" charset="0"/>
                <a:cs typeface="Verdana" charset="0"/>
              </a:rPr>
              <a:t>(HOW TO USE THIS SLIDE)</a:t>
            </a:r>
          </a:p>
          <a:p>
            <a:pPr marL="182563" indent="-171450">
              <a:spcAft>
                <a:spcPts val="600"/>
              </a:spcAft>
              <a:buFontTx/>
              <a:buChar char="-"/>
            </a:pPr>
            <a:r>
              <a:rPr lang="en-US" sz="1000" dirty="0">
                <a:solidFill>
                  <a:srgbClr val="E47CFF"/>
                </a:solidFill>
                <a:latin typeface="Verdana" charset="0"/>
                <a:ea typeface="Verdana" charset="0"/>
                <a:cs typeface="Verdana" charset="0"/>
              </a:rPr>
              <a:t>This is a basic two column content slide</a:t>
            </a:r>
          </a:p>
          <a:p>
            <a:pPr marL="182563" indent="-171450">
              <a:spcAft>
                <a:spcPts val="600"/>
              </a:spcAft>
              <a:buFontTx/>
              <a:buChar char="-"/>
            </a:pPr>
            <a:r>
              <a:rPr lang="en-US" sz="1000" dirty="0">
                <a:solidFill>
                  <a:srgbClr val="E47CFF"/>
                </a:solidFill>
                <a:latin typeface="Verdana" charset="0"/>
                <a:ea typeface="Verdana" charset="0"/>
                <a:cs typeface="Verdana" charset="0"/>
              </a:rPr>
              <a:t>This is set up as a Master Slide and </a:t>
            </a:r>
            <a:br>
              <a:rPr lang="en-US" sz="1000" dirty="0">
                <a:solidFill>
                  <a:srgbClr val="E47CFF"/>
                </a:solidFill>
                <a:latin typeface="Verdana" charset="0"/>
                <a:ea typeface="Verdana" charset="0"/>
                <a:cs typeface="Verdana" charset="0"/>
              </a:rPr>
            </a:br>
            <a:r>
              <a:rPr lang="en-US" sz="1000" dirty="0">
                <a:solidFill>
                  <a:srgbClr val="E47CFF"/>
                </a:solidFill>
                <a:latin typeface="Verdana" charset="0"/>
                <a:ea typeface="Verdana" charset="0"/>
                <a:cs typeface="Verdana" charset="0"/>
              </a:rPr>
              <a:t>shouldn’t be modified.</a:t>
            </a:r>
          </a:p>
        </p:txBody>
      </p:sp>
    </p:spTree>
    <p:extLst>
      <p:ext uri="{BB962C8B-B14F-4D97-AF65-F5344CB8AC3E}">
        <p14:creationId xmlns:p14="http://schemas.microsoft.com/office/powerpoint/2010/main" val="10048448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Headline to go here</a:t>
            </a:r>
          </a:p>
        </p:txBody>
      </p:sp>
      <p:graphicFrame>
        <p:nvGraphicFramePr>
          <p:cNvPr id="4" name="Chart 3"/>
          <p:cNvGraphicFramePr/>
          <p:nvPr>
            <p:extLst>
              <p:ext uri="{D42A27DB-BD31-4B8C-83A1-F6EECF244321}">
                <p14:modId xmlns:p14="http://schemas.microsoft.com/office/powerpoint/2010/main" val="16531729"/>
              </p:ext>
            </p:extLst>
          </p:nvPr>
        </p:nvGraphicFramePr>
        <p:xfrm>
          <a:off x="2032000" y="1807029"/>
          <a:ext cx="8128000" cy="408214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8773612" y="277792"/>
            <a:ext cx="3159888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E47CFF"/>
                </a:solidFill>
                <a:latin typeface="Verdana" charset="0"/>
                <a:ea typeface="Verdana" charset="0"/>
                <a:cs typeface="Verdana" charset="0"/>
              </a:rPr>
              <a:t>(HOW TO USE THIS SLIDE)</a:t>
            </a:r>
          </a:p>
          <a:p>
            <a:pPr marL="182563" indent="-171450">
              <a:spcAft>
                <a:spcPts val="600"/>
              </a:spcAft>
              <a:buFontTx/>
              <a:buChar char="-"/>
            </a:pPr>
            <a:r>
              <a:rPr lang="en-US" sz="1000" dirty="0">
                <a:solidFill>
                  <a:srgbClr val="E47CFF"/>
                </a:solidFill>
                <a:latin typeface="Verdana" charset="0"/>
                <a:ea typeface="Verdana" charset="0"/>
                <a:cs typeface="Verdana" charset="0"/>
              </a:rPr>
              <a:t>This is an example of a line chart </a:t>
            </a:r>
            <a:br>
              <a:rPr lang="en-US" sz="1000" dirty="0">
                <a:solidFill>
                  <a:srgbClr val="E47CFF"/>
                </a:solidFill>
                <a:latin typeface="Verdana" charset="0"/>
                <a:ea typeface="Verdana" charset="0"/>
                <a:cs typeface="Verdana" charset="0"/>
              </a:rPr>
            </a:br>
            <a:r>
              <a:rPr lang="en-US" sz="1000" dirty="0">
                <a:solidFill>
                  <a:srgbClr val="E47CFF"/>
                </a:solidFill>
                <a:latin typeface="Verdana" charset="0"/>
                <a:ea typeface="Verdana" charset="0"/>
                <a:cs typeface="Verdana" charset="0"/>
              </a:rPr>
              <a:t>if created in PowerPoint. </a:t>
            </a:r>
          </a:p>
          <a:p>
            <a:pPr marL="182563" indent="-171450">
              <a:spcAft>
                <a:spcPts val="600"/>
              </a:spcAft>
              <a:buFontTx/>
              <a:buChar char="-"/>
            </a:pPr>
            <a:r>
              <a:rPr lang="en-US" sz="1000" dirty="0">
                <a:solidFill>
                  <a:srgbClr val="E47CFF"/>
                </a:solidFill>
                <a:latin typeface="Verdana" charset="0"/>
                <a:ea typeface="Verdana" charset="0"/>
                <a:cs typeface="Verdana" charset="0"/>
              </a:rPr>
              <a:t>The colors are already in the color palette and will populate automatically.</a:t>
            </a:r>
          </a:p>
          <a:p>
            <a:pPr marL="182563" indent="-171450">
              <a:spcAft>
                <a:spcPts val="600"/>
              </a:spcAft>
              <a:buFontTx/>
              <a:buChar char="-"/>
            </a:pPr>
            <a:r>
              <a:rPr lang="en-US" sz="1000" dirty="0">
                <a:solidFill>
                  <a:srgbClr val="E47CFF"/>
                </a:solidFill>
                <a:latin typeface="Verdana" charset="0"/>
                <a:ea typeface="Verdana" charset="0"/>
                <a:cs typeface="Verdana" charset="0"/>
              </a:rPr>
              <a:t>Please replace any black lines with the charcoal gray.</a:t>
            </a:r>
          </a:p>
        </p:txBody>
      </p:sp>
    </p:spTree>
    <p:extLst>
      <p:ext uri="{BB962C8B-B14F-4D97-AF65-F5344CB8AC3E}">
        <p14:creationId xmlns:p14="http://schemas.microsoft.com/office/powerpoint/2010/main" val="9293681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Headline to go here</a:t>
            </a:r>
          </a:p>
        </p:txBody>
      </p:sp>
      <p:graphicFrame>
        <p:nvGraphicFramePr>
          <p:cNvPr id="4" name="Chart 3"/>
          <p:cNvGraphicFramePr/>
          <p:nvPr>
            <p:extLst>
              <p:ext uri="{D42A27DB-BD31-4B8C-83A1-F6EECF244321}">
                <p14:modId xmlns:p14="http://schemas.microsoft.com/office/powerpoint/2010/main" val="1817129560"/>
              </p:ext>
            </p:extLst>
          </p:nvPr>
        </p:nvGraphicFramePr>
        <p:xfrm>
          <a:off x="2032000" y="1807029"/>
          <a:ext cx="8128000" cy="39297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8773612" y="277792"/>
            <a:ext cx="3159888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E47CFF"/>
                </a:solidFill>
                <a:latin typeface="Verdana" charset="0"/>
                <a:ea typeface="Verdana" charset="0"/>
                <a:cs typeface="Verdana" charset="0"/>
              </a:rPr>
              <a:t>(HOW TO USE THIS SLIDE)</a:t>
            </a:r>
          </a:p>
          <a:p>
            <a:pPr marL="182563" indent="-171450">
              <a:spcAft>
                <a:spcPts val="600"/>
              </a:spcAft>
              <a:buFontTx/>
              <a:buChar char="-"/>
            </a:pPr>
            <a:r>
              <a:rPr lang="en-US" sz="1000" dirty="0">
                <a:solidFill>
                  <a:srgbClr val="E47CFF"/>
                </a:solidFill>
                <a:latin typeface="Verdana" charset="0"/>
                <a:ea typeface="Verdana" charset="0"/>
                <a:cs typeface="Verdana" charset="0"/>
              </a:rPr>
              <a:t>This is an example of a vertical bar </a:t>
            </a:r>
            <a:br>
              <a:rPr lang="en-US" sz="1000" dirty="0">
                <a:solidFill>
                  <a:srgbClr val="E47CFF"/>
                </a:solidFill>
                <a:latin typeface="Verdana" charset="0"/>
                <a:ea typeface="Verdana" charset="0"/>
                <a:cs typeface="Verdana" charset="0"/>
              </a:rPr>
            </a:br>
            <a:r>
              <a:rPr lang="en-US" sz="1000" dirty="0">
                <a:solidFill>
                  <a:srgbClr val="E47CFF"/>
                </a:solidFill>
                <a:latin typeface="Verdana" charset="0"/>
                <a:ea typeface="Verdana" charset="0"/>
                <a:cs typeface="Verdana" charset="0"/>
              </a:rPr>
              <a:t>chart if created in PowerPoint. </a:t>
            </a:r>
          </a:p>
          <a:p>
            <a:pPr marL="182563" indent="-171450">
              <a:spcAft>
                <a:spcPts val="600"/>
              </a:spcAft>
              <a:buFontTx/>
              <a:buChar char="-"/>
            </a:pPr>
            <a:r>
              <a:rPr lang="en-US" sz="1000" dirty="0">
                <a:solidFill>
                  <a:srgbClr val="E47CFF"/>
                </a:solidFill>
                <a:latin typeface="Verdana" charset="0"/>
                <a:ea typeface="Verdana" charset="0"/>
                <a:cs typeface="Verdana" charset="0"/>
              </a:rPr>
              <a:t>The colors are already in the color palette and will populate automatically.</a:t>
            </a:r>
          </a:p>
          <a:p>
            <a:pPr marL="182563" indent="-171450">
              <a:spcAft>
                <a:spcPts val="600"/>
              </a:spcAft>
              <a:buFontTx/>
              <a:buChar char="-"/>
            </a:pPr>
            <a:r>
              <a:rPr lang="en-US" sz="1000" dirty="0">
                <a:solidFill>
                  <a:srgbClr val="E47CFF"/>
                </a:solidFill>
                <a:latin typeface="Verdana" charset="0"/>
                <a:ea typeface="Verdana" charset="0"/>
                <a:cs typeface="Verdana" charset="0"/>
              </a:rPr>
              <a:t>Please replace any black lines with the charcoal gray.</a:t>
            </a:r>
          </a:p>
        </p:txBody>
      </p:sp>
    </p:spTree>
    <p:extLst>
      <p:ext uri="{BB962C8B-B14F-4D97-AF65-F5344CB8AC3E}">
        <p14:creationId xmlns:p14="http://schemas.microsoft.com/office/powerpoint/2010/main" val="12421172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Headline to go here</a:t>
            </a:r>
          </a:p>
        </p:txBody>
      </p:sp>
      <p:graphicFrame>
        <p:nvGraphicFramePr>
          <p:cNvPr id="4" name="Chart 3"/>
          <p:cNvGraphicFramePr/>
          <p:nvPr>
            <p:extLst>
              <p:ext uri="{D42A27DB-BD31-4B8C-83A1-F6EECF244321}">
                <p14:modId xmlns:p14="http://schemas.microsoft.com/office/powerpoint/2010/main" val="510616708"/>
              </p:ext>
            </p:extLst>
          </p:nvPr>
        </p:nvGraphicFramePr>
        <p:xfrm>
          <a:off x="2032000" y="1807029"/>
          <a:ext cx="8128000" cy="43313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8773612" y="277792"/>
            <a:ext cx="3159888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E47CFF"/>
                </a:solidFill>
                <a:latin typeface="Verdana" charset="0"/>
                <a:ea typeface="Verdana" charset="0"/>
                <a:cs typeface="Verdana" charset="0"/>
              </a:rPr>
              <a:t>(HOW TO USE THIS SLIDE)</a:t>
            </a:r>
          </a:p>
          <a:p>
            <a:pPr marL="182563" indent="-171450">
              <a:spcAft>
                <a:spcPts val="600"/>
              </a:spcAft>
              <a:buFontTx/>
              <a:buChar char="-"/>
            </a:pPr>
            <a:r>
              <a:rPr lang="en-US" sz="1000" dirty="0">
                <a:solidFill>
                  <a:srgbClr val="E47CFF"/>
                </a:solidFill>
                <a:latin typeface="Verdana" charset="0"/>
                <a:ea typeface="Verdana" charset="0"/>
                <a:cs typeface="Verdana" charset="0"/>
              </a:rPr>
              <a:t>This is an example of a stacked area </a:t>
            </a:r>
            <a:br>
              <a:rPr lang="en-US" sz="1000" dirty="0">
                <a:solidFill>
                  <a:srgbClr val="E47CFF"/>
                </a:solidFill>
                <a:latin typeface="Verdana" charset="0"/>
                <a:ea typeface="Verdana" charset="0"/>
                <a:cs typeface="Verdana" charset="0"/>
              </a:rPr>
            </a:br>
            <a:r>
              <a:rPr lang="en-US" sz="1000" dirty="0">
                <a:solidFill>
                  <a:srgbClr val="E47CFF"/>
                </a:solidFill>
                <a:latin typeface="Verdana" charset="0"/>
                <a:ea typeface="Verdana" charset="0"/>
                <a:cs typeface="Verdana" charset="0"/>
              </a:rPr>
              <a:t>chart if created in PowerPoint. </a:t>
            </a:r>
          </a:p>
          <a:p>
            <a:pPr marL="182563" indent="-171450">
              <a:spcAft>
                <a:spcPts val="600"/>
              </a:spcAft>
              <a:buFontTx/>
              <a:buChar char="-"/>
            </a:pPr>
            <a:r>
              <a:rPr lang="en-US" sz="1000" dirty="0">
                <a:solidFill>
                  <a:srgbClr val="E47CFF"/>
                </a:solidFill>
                <a:latin typeface="Verdana" charset="0"/>
                <a:ea typeface="Verdana" charset="0"/>
                <a:cs typeface="Verdana" charset="0"/>
              </a:rPr>
              <a:t>The colors are already in the color palette and will populate automatically.</a:t>
            </a:r>
          </a:p>
          <a:p>
            <a:pPr marL="182563" indent="-171450">
              <a:spcAft>
                <a:spcPts val="600"/>
              </a:spcAft>
              <a:buFontTx/>
              <a:buChar char="-"/>
            </a:pPr>
            <a:r>
              <a:rPr lang="en-US" sz="1000" dirty="0">
                <a:solidFill>
                  <a:srgbClr val="E47CFF"/>
                </a:solidFill>
                <a:latin typeface="Verdana" charset="0"/>
                <a:ea typeface="Verdana" charset="0"/>
                <a:cs typeface="Verdana" charset="0"/>
              </a:rPr>
              <a:t>Please replace any black lines with the charcoal gray.</a:t>
            </a:r>
          </a:p>
        </p:txBody>
      </p:sp>
    </p:spTree>
    <p:extLst>
      <p:ext uri="{BB962C8B-B14F-4D97-AF65-F5344CB8AC3E}">
        <p14:creationId xmlns:p14="http://schemas.microsoft.com/office/powerpoint/2010/main" val="5768613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Headline to go here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r>
              <a:rPr lang="en-US" dirty="0"/>
              <a:t>Body copy to go here</a:t>
            </a:r>
          </a:p>
          <a:p>
            <a:r>
              <a:rPr lang="en-US" dirty="0"/>
              <a:t>Body copy to go here</a:t>
            </a:r>
          </a:p>
          <a:p>
            <a:r>
              <a:rPr lang="en-US" dirty="0"/>
              <a:t>Body copy to go here</a:t>
            </a:r>
          </a:p>
          <a:p>
            <a:r>
              <a:rPr lang="en-US" dirty="0"/>
              <a:t>Body copy to go here</a:t>
            </a:r>
          </a:p>
          <a:p>
            <a:r>
              <a:rPr lang="en-US" dirty="0"/>
              <a:t>Body copy to go here</a:t>
            </a:r>
          </a:p>
          <a:p>
            <a:endParaRPr lang="en-US" dirty="0"/>
          </a:p>
        </p:txBody>
      </p:sp>
      <p:graphicFrame>
        <p:nvGraphicFramePr>
          <p:cNvPr id="4" name="Chart 3"/>
          <p:cNvGraphicFramePr/>
          <p:nvPr>
            <p:extLst>
              <p:ext uri="{D42A27DB-BD31-4B8C-83A1-F6EECF244321}">
                <p14:modId xmlns:p14="http://schemas.microsoft.com/office/powerpoint/2010/main" val="1458777923"/>
              </p:ext>
            </p:extLst>
          </p:nvPr>
        </p:nvGraphicFramePr>
        <p:xfrm>
          <a:off x="1108898" y="1807029"/>
          <a:ext cx="4064000" cy="39297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8773612" y="277792"/>
            <a:ext cx="3159888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E47CFF"/>
                </a:solidFill>
                <a:latin typeface="Verdana" charset="0"/>
                <a:ea typeface="Verdana" charset="0"/>
                <a:cs typeface="Verdana" charset="0"/>
              </a:rPr>
              <a:t>(HOW TO USE THIS SLIDE)</a:t>
            </a:r>
          </a:p>
          <a:p>
            <a:pPr marL="182563" indent="-171450">
              <a:spcAft>
                <a:spcPts val="600"/>
              </a:spcAft>
              <a:buFontTx/>
              <a:buChar char="-"/>
            </a:pPr>
            <a:r>
              <a:rPr lang="en-US" sz="1000" dirty="0">
                <a:solidFill>
                  <a:srgbClr val="E47CFF"/>
                </a:solidFill>
                <a:latin typeface="Verdana" charset="0"/>
                <a:ea typeface="Verdana" charset="0"/>
                <a:cs typeface="Verdana" charset="0"/>
              </a:rPr>
              <a:t>This is an example of a pie chart if created in PowerPoint. </a:t>
            </a:r>
          </a:p>
          <a:p>
            <a:pPr marL="182563" indent="-171450">
              <a:spcAft>
                <a:spcPts val="600"/>
              </a:spcAft>
              <a:buFontTx/>
              <a:buChar char="-"/>
            </a:pPr>
            <a:r>
              <a:rPr lang="en-US" sz="1000" dirty="0">
                <a:solidFill>
                  <a:srgbClr val="E47CFF"/>
                </a:solidFill>
                <a:latin typeface="Verdana" charset="0"/>
                <a:ea typeface="Verdana" charset="0"/>
                <a:cs typeface="Verdana" charset="0"/>
              </a:rPr>
              <a:t>The colors are already in the color palette and will populate automatically.</a:t>
            </a:r>
          </a:p>
          <a:p>
            <a:pPr marL="182563" indent="-171450">
              <a:spcAft>
                <a:spcPts val="600"/>
              </a:spcAft>
              <a:buFontTx/>
              <a:buChar char="-"/>
            </a:pPr>
            <a:r>
              <a:rPr lang="en-US" sz="1000" dirty="0">
                <a:solidFill>
                  <a:srgbClr val="E47CFF"/>
                </a:solidFill>
                <a:latin typeface="Verdana" charset="0"/>
                <a:ea typeface="Verdana" charset="0"/>
                <a:cs typeface="Verdana" charset="0"/>
              </a:rPr>
              <a:t>Please replace any black lines with the charcoal gray.</a:t>
            </a:r>
          </a:p>
        </p:txBody>
      </p:sp>
    </p:spTree>
    <p:extLst>
      <p:ext uri="{BB962C8B-B14F-4D97-AF65-F5344CB8AC3E}">
        <p14:creationId xmlns:p14="http://schemas.microsoft.com/office/powerpoint/2010/main" val="14677290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Headline to go here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r>
              <a:rPr lang="en-US" dirty="0"/>
              <a:t>Body copy to go here</a:t>
            </a:r>
          </a:p>
          <a:p>
            <a:r>
              <a:rPr lang="en-US" dirty="0"/>
              <a:t>Body copy to go here</a:t>
            </a:r>
          </a:p>
          <a:p>
            <a:r>
              <a:rPr lang="en-US" dirty="0"/>
              <a:t>Body copy to go here</a:t>
            </a:r>
          </a:p>
        </p:txBody>
      </p:sp>
      <p:graphicFrame>
        <p:nvGraphicFramePr>
          <p:cNvPr id="4" name="Chart 3"/>
          <p:cNvGraphicFramePr/>
          <p:nvPr>
            <p:extLst>
              <p:ext uri="{D42A27DB-BD31-4B8C-83A1-F6EECF244321}">
                <p14:modId xmlns:p14="http://schemas.microsoft.com/office/powerpoint/2010/main" val="130060903"/>
              </p:ext>
            </p:extLst>
          </p:nvPr>
        </p:nvGraphicFramePr>
        <p:xfrm>
          <a:off x="6312269" y="1807029"/>
          <a:ext cx="4860556" cy="39406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8773612" y="277792"/>
            <a:ext cx="3159888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E47CFF"/>
                </a:solidFill>
                <a:latin typeface="Verdana" charset="0"/>
                <a:ea typeface="Verdana" charset="0"/>
                <a:cs typeface="Verdana" charset="0"/>
              </a:rPr>
              <a:t>(HOW TO USE THIS SLIDE)</a:t>
            </a:r>
          </a:p>
          <a:p>
            <a:pPr marL="182563" indent="-171450">
              <a:spcAft>
                <a:spcPts val="600"/>
              </a:spcAft>
              <a:buFontTx/>
              <a:buChar char="-"/>
            </a:pPr>
            <a:r>
              <a:rPr lang="en-US" sz="1000" dirty="0">
                <a:solidFill>
                  <a:srgbClr val="E47CFF"/>
                </a:solidFill>
                <a:latin typeface="Verdana" charset="0"/>
                <a:ea typeface="Verdana" charset="0"/>
                <a:cs typeface="Verdana" charset="0"/>
              </a:rPr>
              <a:t>This is an example of a </a:t>
            </a:r>
            <a:r>
              <a:rPr lang="en-US" sz="1000" dirty="0" err="1">
                <a:solidFill>
                  <a:srgbClr val="E47CFF"/>
                </a:solidFill>
                <a:latin typeface="Verdana" charset="0"/>
                <a:ea typeface="Verdana" charset="0"/>
                <a:cs typeface="Verdana" charset="0"/>
              </a:rPr>
              <a:t>hortizontal</a:t>
            </a:r>
            <a:r>
              <a:rPr lang="en-US" sz="1000" dirty="0">
                <a:solidFill>
                  <a:srgbClr val="E47CFF"/>
                </a:solidFill>
                <a:latin typeface="Verdana" charset="0"/>
                <a:ea typeface="Verdana" charset="0"/>
                <a:cs typeface="Verdana" charset="0"/>
              </a:rPr>
              <a:t> bar chart if created in PowerPoint. </a:t>
            </a:r>
          </a:p>
          <a:p>
            <a:pPr marL="182563" indent="-171450">
              <a:spcAft>
                <a:spcPts val="600"/>
              </a:spcAft>
              <a:buFontTx/>
              <a:buChar char="-"/>
            </a:pPr>
            <a:r>
              <a:rPr lang="en-US" sz="1000" dirty="0">
                <a:solidFill>
                  <a:srgbClr val="E47CFF"/>
                </a:solidFill>
                <a:latin typeface="Verdana" charset="0"/>
                <a:ea typeface="Verdana" charset="0"/>
                <a:cs typeface="Verdana" charset="0"/>
              </a:rPr>
              <a:t>The colors are already in the color palette and will populate automatically.</a:t>
            </a:r>
          </a:p>
          <a:p>
            <a:pPr marL="182563" indent="-171450">
              <a:spcAft>
                <a:spcPts val="600"/>
              </a:spcAft>
              <a:buFontTx/>
              <a:buChar char="-"/>
            </a:pPr>
            <a:r>
              <a:rPr lang="en-US" sz="1000" dirty="0">
                <a:solidFill>
                  <a:srgbClr val="E47CFF"/>
                </a:solidFill>
                <a:latin typeface="Verdana" charset="0"/>
                <a:ea typeface="Verdana" charset="0"/>
                <a:cs typeface="Verdana" charset="0"/>
              </a:rPr>
              <a:t>Please replace any black lines with the charcoal gray.</a:t>
            </a:r>
          </a:p>
        </p:txBody>
      </p:sp>
    </p:spTree>
    <p:extLst>
      <p:ext uri="{BB962C8B-B14F-4D97-AF65-F5344CB8AC3E}">
        <p14:creationId xmlns:p14="http://schemas.microsoft.com/office/powerpoint/2010/main" val="21249571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en-US" dirty="0"/>
              <a:t>Divider page 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7590291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Headline to go here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9406752"/>
              </p:ext>
            </p:extLst>
          </p:nvPr>
        </p:nvGraphicFramePr>
        <p:xfrm>
          <a:off x="1108896" y="1622203"/>
          <a:ext cx="10063928" cy="41768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159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86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73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732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3866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51598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902632">
                <a:tc gridSpan="6">
                  <a:txBody>
                    <a:bodyPr/>
                    <a:lstStyle/>
                    <a:p>
                      <a:pPr algn="ctr"/>
                      <a:r>
                        <a:rPr lang="en-US" sz="2800" b="0" i="0" dirty="0">
                          <a:latin typeface="Verdana" charset="0"/>
                          <a:ea typeface="Verdana" charset="0"/>
                          <a:cs typeface="Verdana" charset="0"/>
                        </a:rPr>
                        <a:t>Headline to go here</a:t>
                      </a:r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05218"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Verdana" charset="0"/>
                          <a:ea typeface="Verdana" charset="0"/>
                          <a:cs typeface="Verdana" charset="0"/>
                        </a:rPr>
                        <a:t>Subhead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Verdana" charset="0"/>
                          <a:ea typeface="Verdana" charset="0"/>
                          <a:cs typeface="Verdana" charset="0"/>
                        </a:rPr>
                        <a:t>Subhead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Verdana" charset="0"/>
                          <a:ea typeface="Verdana" charset="0"/>
                          <a:cs typeface="Verdana" charset="0"/>
                        </a:rPr>
                        <a:t>Subhead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Subhead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7255">
                <a:tc gridSpan="6"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Verdana" charset="0"/>
                          <a:ea typeface="Verdana" charset="0"/>
                          <a:cs typeface="Verdana" charset="0"/>
                        </a:rPr>
                        <a:t>Body copy goes here</a:t>
                      </a:r>
                      <a:r>
                        <a:rPr lang="is-IS" b="0" i="0" dirty="0">
                          <a:latin typeface="Verdana" charset="0"/>
                          <a:ea typeface="Verdana" charset="0"/>
                          <a:cs typeface="Verdana" charset="0"/>
                        </a:rPr>
                        <a:t>…Body copy </a:t>
                      </a:r>
                      <a:r>
                        <a:rPr lang="en-US" b="0" i="0" dirty="0">
                          <a:latin typeface="Verdana" charset="0"/>
                          <a:ea typeface="Verdana" charset="0"/>
                          <a:cs typeface="Verdana" charset="0"/>
                        </a:rPr>
                        <a:t>goes </a:t>
                      </a:r>
                      <a:r>
                        <a:rPr lang="is-IS" b="0" i="0" dirty="0">
                          <a:latin typeface="Verdana" charset="0"/>
                          <a:ea typeface="Verdana" charset="0"/>
                          <a:cs typeface="Verdana" charset="0"/>
                        </a:rPr>
                        <a:t>here...</a:t>
                      </a:r>
                      <a:endParaRPr lang="en-US" b="0" i="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7255">
                <a:tc gridSpan="6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i="0" dirty="0">
                          <a:latin typeface="Verdana" charset="0"/>
                          <a:ea typeface="Verdana" charset="0"/>
                          <a:cs typeface="Verdana" charset="0"/>
                        </a:rPr>
                        <a:t>Body copy goes here</a:t>
                      </a:r>
                      <a:r>
                        <a:rPr lang="is-IS" b="0" i="0" dirty="0">
                          <a:latin typeface="Verdana" charset="0"/>
                          <a:ea typeface="Verdana" charset="0"/>
                          <a:cs typeface="Verdana" charset="0"/>
                        </a:rPr>
                        <a:t>…Body copy g</a:t>
                      </a:r>
                      <a:r>
                        <a:rPr lang="en-US" b="0" i="0" dirty="0">
                          <a:latin typeface="Verdana" charset="0"/>
                          <a:ea typeface="Verdana" charset="0"/>
                          <a:cs typeface="Verdana" charset="0"/>
                        </a:rPr>
                        <a:t>goes </a:t>
                      </a:r>
                      <a:r>
                        <a:rPr lang="is-IS" b="0" i="0" dirty="0">
                          <a:latin typeface="Verdana" charset="0"/>
                          <a:ea typeface="Verdana" charset="0"/>
                          <a:cs typeface="Verdana" charset="0"/>
                        </a:rPr>
                        <a:t>o here...</a:t>
                      </a:r>
                      <a:endParaRPr lang="en-US" b="0" i="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7255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i="0" dirty="0">
                          <a:latin typeface="Verdana" charset="0"/>
                          <a:ea typeface="Verdana" charset="0"/>
                          <a:cs typeface="Verdana" charset="0"/>
                        </a:rPr>
                        <a:t>Body copy goes here</a:t>
                      </a: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i="0" dirty="0">
                          <a:latin typeface="Verdana" charset="0"/>
                          <a:ea typeface="Verdana" charset="0"/>
                          <a:cs typeface="Verdana" charset="0"/>
                        </a:rPr>
                        <a:t>Body copy goes here</a:t>
                      </a: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i="0" dirty="0">
                          <a:latin typeface="Verdana" charset="0"/>
                          <a:ea typeface="Verdana" charset="0"/>
                          <a:cs typeface="Verdana" charset="0"/>
                        </a:rPr>
                        <a:t>Body copy goes here</a:t>
                      </a: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17255">
                <a:tc gridSpan="6"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Verdana" charset="0"/>
                          <a:ea typeface="Verdana" charset="0"/>
                          <a:cs typeface="Verdana" charset="0"/>
                        </a:rPr>
                        <a:t>Body copy goes here</a:t>
                      </a:r>
                      <a:r>
                        <a:rPr lang="is-IS" b="0" i="0" dirty="0">
                          <a:latin typeface="Verdana" charset="0"/>
                          <a:ea typeface="Verdana" charset="0"/>
                          <a:cs typeface="Verdana" charset="0"/>
                        </a:rPr>
                        <a:t>…Body copy </a:t>
                      </a:r>
                      <a:r>
                        <a:rPr lang="en-US" b="0" i="0" dirty="0">
                          <a:latin typeface="Verdana" charset="0"/>
                          <a:ea typeface="Verdana" charset="0"/>
                          <a:cs typeface="Verdana" charset="0"/>
                        </a:rPr>
                        <a:t>goes </a:t>
                      </a:r>
                      <a:r>
                        <a:rPr lang="is-IS" b="0" i="0" dirty="0">
                          <a:latin typeface="Verdana" charset="0"/>
                          <a:ea typeface="Verdana" charset="0"/>
                          <a:cs typeface="Verdana" charset="0"/>
                        </a:rPr>
                        <a:t>here...</a:t>
                      </a:r>
                      <a:endParaRPr lang="en-US" b="0" i="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0" i="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0" i="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8773612" y="277792"/>
            <a:ext cx="34183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E47CFF"/>
                </a:solidFill>
                <a:latin typeface="Verdana" charset="0"/>
                <a:ea typeface="Verdana" charset="0"/>
                <a:cs typeface="Verdana" charset="0"/>
              </a:rPr>
              <a:t>(HOW TO USE THIS SLIDE)</a:t>
            </a:r>
          </a:p>
          <a:p>
            <a:pPr marL="182563" indent="-171450">
              <a:spcAft>
                <a:spcPts val="600"/>
              </a:spcAft>
              <a:buFontTx/>
              <a:buChar char="-"/>
            </a:pPr>
            <a:r>
              <a:rPr lang="en-US" sz="1000" dirty="0">
                <a:solidFill>
                  <a:srgbClr val="E47CFF"/>
                </a:solidFill>
                <a:latin typeface="Verdana" charset="0"/>
                <a:ea typeface="Verdana" charset="0"/>
                <a:cs typeface="Verdana" charset="0"/>
              </a:rPr>
              <a:t>This is an example of a table that </a:t>
            </a:r>
            <a:br>
              <a:rPr lang="en-US" sz="1000" dirty="0">
                <a:solidFill>
                  <a:srgbClr val="E47CFF"/>
                </a:solidFill>
                <a:latin typeface="Verdana" charset="0"/>
                <a:ea typeface="Verdana" charset="0"/>
                <a:cs typeface="Verdana" charset="0"/>
              </a:rPr>
            </a:br>
            <a:r>
              <a:rPr lang="en-US" sz="1000" dirty="0">
                <a:solidFill>
                  <a:srgbClr val="E47CFF"/>
                </a:solidFill>
                <a:latin typeface="Verdana" charset="0"/>
                <a:ea typeface="Verdana" charset="0"/>
                <a:cs typeface="Verdana" charset="0"/>
              </a:rPr>
              <a:t>can be created in PowerPoint. </a:t>
            </a:r>
          </a:p>
          <a:p>
            <a:pPr marL="182563" indent="-171450">
              <a:spcAft>
                <a:spcPts val="600"/>
              </a:spcAft>
              <a:buFontTx/>
              <a:buChar char="-"/>
            </a:pPr>
            <a:r>
              <a:rPr lang="en-US" sz="1000" dirty="0">
                <a:solidFill>
                  <a:srgbClr val="E47CFF"/>
                </a:solidFill>
                <a:latin typeface="Verdana" charset="0"/>
                <a:ea typeface="Verdana" charset="0"/>
                <a:cs typeface="Verdana" charset="0"/>
              </a:rPr>
              <a:t>Please use colors as shown to emphasize different sections of the table.</a:t>
            </a:r>
          </a:p>
          <a:p>
            <a:pPr marL="182563" indent="-171450">
              <a:spcAft>
                <a:spcPts val="600"/>
              </a:spcAft>
              <a:buFontTx/>
              <a:buChar char="-"/>
            </a:pPr>
            <a:r>
              <a:rPr lang="en-US" sz="1000" dirty="0">
                <a:solidFill>
                  <a:srgbClr val="E47CFF"/>
                </a:solidFill>
                <a:latin typeface="Verdana" charset="0"/>
                <a:ea typeface="Verdana" charset="0"/>
                <a:cs typeface="Verdana" charset="0"/>
              </a:rPr>
              <a:t>The colors are all available in the color palette.</a:t>
            </a:r>
          </a:p>
        </p:txBody>
      </p:sp>
    </p:spTree>
    <p:extLst>
      <p:ext uri="{BB962C8B-B14F-4D97-AF65-F5344CB8AC3E}">
        <p14:creationId xmlns:p14="http://schemas.microsoft.com/office/powerpoint/2010/main" val="15009468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Headline to go here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r>
              <a:rPr lang="en-US" dirty="0"/>
              <a:t>Copy goes here</a:t>
            </a:r>
          </a:p>
          <a:p>
            <a:r>
              <a:rPr lang="en-US" dirty="0"/>
              <a:t>Copy goes here</a:t>
            </a:r>
          </a:p>
          <a:p>
            <a:r>
              <a:rPr lang="en-US" dirty="0"/>
              <a:t>Copy goes here</a:t>
            </a:r>
          </a:p>
          <a:p>
            <a:r>
              <a:rPr lang="en-US" dirty="0"/>
              <a:t>Copy goes here</a:t>
            </a:r>
          </a:p>
          <a:p>
            <a:r>
              <a:rPr lang="en-US" dirty="0"/>
              <a:t>Copy goes here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773612" y="277792"/>
            <a:ext cx="3159888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E47CFF"/>
                </a:solidFill>
                <a:latin typeface="Verdana" charset="0"/>
                <a:ea typeface="Verdana" charset="0"/>
                <a:cs typeface="Verdana" charset="0"/>
              </a:rPr>
              <a:t>(HOW TO USE THIS SLIDE)</a:t>
            </a:r>
          </a:p>
          <a:p>
            <a:pPr marL="182563" indent="-171450">
              <a:spcAft>
                <a:spcPts val="600"/>
              </a:spcAft>
              <a:buFontTx/>
              <a:buChar char="-"/>
            </a:pPr>
            <a:r>
              <a:rPr lang="en-US" sz="1000" dirty="0">
                <a:solidFill>
                  <a:srgbClr val="E47CFF"/>
                </a:solidFill>
                <a:latin typeface="Verdana" charset="0"/>
                <a:ea typeface="Verdana" charset="0"/>
                <a:cs typeface="Verdana" charset="0"/>
              </a:rPr>
              <a:t>This is an example of an Illustration used in PowerPoint.. </a:t>
            </a:r>
          </a:p>
          <a:p>
            <a:pPr marL="182563" indent="-171450">
              <a:spcAft>
                <a:spcPts val="600"/>
              </a:spcAft>
              <a:buFontTx/>
              <a:buChar char="-"/>
            </a:pPr>
            <a:r>
              <a:rPr lang="en-US" sz="1000" dirty="0">
                <a:solidFill>
                  <a:srgbClr val="E47CFF"/>
                </a:solidFill>
                <a:latin typeface="Verdana" charset="0"/>
                <a:ea typeface="Verdana" charset="0"/>
                <a:cs typeface="Verdana" charset="0"/>
              </a:rPr>
              <a:t>Please use the colors in the color palette as shown.</a:t>
            </a:r>
          </a:p>
        </p:txBody>
      </p:sp>
    </p:spTree>
    <p:extLst>
      <p:ext uri="{BB962C8B-B14F-4D97-AF65-F5344CB8AC3E}">
        <p14:creationId xmlns:p14="http://schemas.microsoft.com/office/powerpoint/2010/main" val="20715802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“</a:t>
            </a:r>
            <a:r>
              <a:rPr lang="en-US" dirty="0" err="1"/>
              <a:t>Ecaborit</a:t>
            </a:r>
            <a:r>
              <a:rPr lang="en-US" dirty="0"/>
              <a:t> lab </a:t>
            </a:r>
            <a:r>
              <a:rPr lang="en-US" dirty="0" err="1"/>
              <a:t>ipitis</a:t>
            </a:r>
            <a:r>
              <a:rPr lang="en-US" dirty="0"/>
              <a:t> </a:t>
            </a:r>
            <a:r>
              <a:rPr lang="en-US" dirty="0" err="1"/>
              <a:t>dipsum</a:t>
            </a:r>
            <a:r>
              <a:rPr lang="en-US" dirty="0"/>
              <a:t> culpa </a:t>
            </a:r>
            <a:r>
              <a:rPr lang="en-US" dirty="0" err="1"/>
              <a:t>natium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quaepere</a:t>
            </a:r>
            <a:r>
              <a:rPr lang="en-US" dirty="0"/>
              <a:t> </a:t>
            </a:r>
            <a:r>
              <a:rPr lang="en-US" dirty="0" err="1"/>
              <a:t>nis</a:t>
            </a:r>
            <a:r>
              <a:rPr lang="en-US" dirty="0"/>
              <a:t> </a:t>
            </a:r>
            <a:r>
              <a:rPr lang="en-US" dirty="0" err="1"/>
              <a:t>etur?Aximet</a:t>
            </a:r>
            <a:r>
              <a:rPr lang="en-US" dirty="0"/>
              <a:t> </a:t>
            </a:r>
            <a:r>
              <a:rPr lang="en-US" dirty="0" err="1"/>
              <a:t>adia</a:t>
            </a:r>
            <a:r>
              <a:rPr lang="en-US" dirty="0"/>
              <a:t> </a:t>
            </a:r>
            <a:r>
              <a:rPr lang="en-US" dirty="0" err="1"/>
              <a:t>velitatet</a:t>
            </a:r>
            <a:r>
              <a:rPr lang="en-US" dirty="0"/>
              <a:t> </a:t>
            </a:r>
            <a:r>
              <a:rPr lang="en-US" dirty="0" err="1"/>
              <a:t>evellectet</a:t>
            </a:r>
            <a:r>
              <a:rPr lang="en-US" dirty="0"/>
              <a:t>, </a:t>
            </a:r>
            <a:r>
              <a:rPr lang="en-US" dirty="0" err="1"/>
              <a:t>suntem</a:t>
            </a:r>
            <a:r>
              <a:rPr lang="en-US" dirty="0"/>
              <a:t> quid maximus.”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55585" y="5335929"/>
            <a:ext cx="8198450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E47CFF"/>
                </a:solidFill>
                <a:latin typeface="Verdana" charset="0"/>
                <a:ea typeface="Verdana" charset="0"/>
                <a:cs typeface="Verdana" charset="0"/>
              </a:rPr>
              <a:t>(HOW TO USE THIS SLIDE)</a:t>
            </a:r>
          </a:p>
          <a:p>
            <a:pPr marL="182563" indent="-171450">
              <a:spcAft>
                <a:spcPts val="600"/>
              </a:spcAft>
              <a:buFontTx/>
              <a:buChar char="-"/>
            </a:pPr>
            <a:r>
              <a:rPr lang="en-US" sz="1000" dirty="0">
                <a:solidFill>
                  <a:srgbClr val="E47CFF"/>
                </a:solidFill>
                <a:latin typeface="Verdana" charset="0"/>
                <a:ea typeface="Verdana" charset="0"/>
                <a:cs typeface="Verdana" charset="0"/>
              </a:rPr>
              <a:t>This page is meant to contain a large quote and is useful in creating visual interest especially when it’s preceded by several content-heavy slides.</a:t>
            </a:r>
          </a:p>
          <a:p>
            <a:pPr marL="182563" indent="-171450">
              <a:spcAft>
                <a:spcPts val="600"/>
              </a:spcAft>
              <a:buFontTx/>
              <a:buChar char="-"/>
            </a:pPr>
            <a:r>
              <a:rPr lang="en-US" sz="1000" dirty="0">
                <a:solidFill>
                  <a:srgbClr val="E47CFF"/>
                </a:solidFill>
                <a:latin typeface="Verdana" charset="0"/>
                <a:ea typeface="Verdana" charset="0"/>
                <a:cs typeface="Verdana" charset="0"/>
              </a:rPr>
              <a:t>The graphic is one of our brand assets that we call a ‘conversation starter’.</a:t>
            </a:r>
          </a:p>
          <a:p>
            <a:pPr marL="182563" indent="-171450">
              <a:spcAft>
                <a:spcPts val="600"/>
              </a:spcAft>
              <a:buFontTx/>
              <a:buChar char="-"/>
            </a:pPr>
            <a:r>
              <a:rPr lang="en-US" sz="1000" dirty="0">
                <a:solidFill>
                  <a:srgbClr val="E47CFF"/>
                </a:solidFill>
                <a:latin typeface="Verdana" charset="0"/>
                <a:ea typeface="Verdana" charset="0"/>
                <a:cs typeface="Verdana" charset="0"/>
              </a:rPr>
              <a:t>If you need other photos for the conversation starter, please contact Brian </a:t>
            </a:r>
            <a:r>
              <a:rPr lang="en-US" sz="1000" dirty="0" err="1">
                <a:solidFill>
                  <a:srgbClr val="E47CFF"/>
                </a:solidFill>
                <a:latin typeface="Verdana" charset="0"/>
                <a:ea typeface="Verdana" charset="0"/>
                <a:cs typeface="Verdana" charset="0"/>
              </a:rPr>
              <a:t>Haumersen</a:t>
            </a:r>
            <a:endParaRPr lang="en-US" sz="1000" dirty="0">
              <a:solidFill>
                <a:srgbClr val="E47CFF"/>
              </a:solidFill>
              <a:latin typeface="Verdana" charset="0"/>
              <a:ea typeface="Verdana" charset="0"/>
              <a:cs typeface="Verdan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85157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“</a:t>
            </a:r>
            <a:r>
              <a:rPr lang="en-US" dirty="0" err="1"/>
              <a:t>Aximet</a:t>
            </a:r>
            <a:r>
              <a:rPr lang="en-US" dirty="0"/>
              <a:t> </a:t>
            </a:r>
            <a:r>
              <a:rPr lang="en-US" dirty="0" err="1"/>
              <a:t>adia</a:t>
            </a:r>
            <a:r>
              <a:rPr lang="en-US" dirty="0"/>
              <a:t> </a:t>
            </a:r>
            <a:r>
              <a:rPr lang="en-US" dirty="0" err="1"/>
              <a:t>velitatet</a:t>
            </a:r>
            <a:r>
              <a:rPr lang="en-US" dirty="0"/>
              <a:t> et, </a:t>
            </a:r>
            <a:r>
              <a:rPr lang="en-US" dirty="0" err="1"/>
              <a:t>suntem</a:t>
            </a:r>
            <a:r>
              <a:rPr lang="en-US" dirty="0"/>
              <a:t> quid maximus.”?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55585" y="5335929"/>
            <a:ext cx="8198450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E47CFF"/>
                </a:solidFill>
                <a:latin typeface="Verdana" charset="0"/>
                <a:ea typeface="Verdana" charset="0"/>
                <a:cs typeface="Verdana" charset="0"/>
              </a:rPr>
              <a:t>(HOW TO USE THIS SLIDE)</a:t>
            </a:r>
          </a:p>
          <a:p>
            <a:pPr marL="182563" indent="-171450">
              <a:spcAft>
                <a:spcPts val="600"/>
              </a:spcAft>
              <a:buFontTx/>
              <a:buChar char="-"/>
            </a:pPr>
            <a:r>
              <a:rPr lang="en-US" sz="1000" dirty="0">
                <a:solidFill>
                  <a:srgbClr val="E47CFF"/>
                </a:solidFill>
                <a:latin typeface="Verdana" charset="0"/>
                <a:ea typeface="Verdana" charset="0"/>
                <a:cs typeface="Verdana" charset="0"/>
              </a:rPr>
              <a:t>This page is meant to contain a large quote and is useful in creating visual interest especially when it’s preceded by several content-heavy slides.</a:t>
            </a:r>
          </a:p>
          <a:p>
            <a:pPr marL="182563" indent="-171450">
              <a:spcAft>
                <a:spcPts val="600"/>
              </a:spcAft>
              <a:buFontTx/>
              <a:buChar char="-"/>
            </a:pPr>
            <a:r>
              <a:rPr lang="en-US" sz="1000" dirty="0">
                <a:solidFill>
                  <a:srgbClr val="E47CFF"/>
                </a:solidFill>
                <a:latin typeface="Verdana" charset="0"/>
                <a:ea typeface="Verdana" charset="0"/>
                <a:cs typeface="Verdana" charset="0"/>
              </a:rPr>
              <a:t>The graphic is one of our brand assets that we call a ‘conversation starter’.</a:t>
            </a:r>
          </a:p>
          <a:p>
            <a:pPr marL="182563" indent="-171450">
              <a:spcAft>
                <a:spcPts val="600"/>
              </a:spcAft>
              <a:buFontTx/>
              <a:buChar char="-"/>
            </a:pPr>
            <a:r>
              <a:rPr lang="en-US" sz="1000" dirty="0">
                <a:solidFill>
                  <a:srgbClr val="E47CFF"/>
                </a:solidFill>
                <a:latin typeface="Verdana" charset="0"/>
                <a:ea typeface="Verdana" charset="0"/>
                <a:cs typeface="Verdana" charset="0"/>
              </a:rPr>
              <a:t>If you need other photos for the conversation starter, </a:t>
            </a:r>
            <a:r>
              <a:rPr lang="en-US" sz="1000">
                <a:solidFill>
                  <a:srgbClr val="E47CFF"/>
                </a:solidFill>
                <a:latin typeface="Verdana" charset="0"/>
                <a:ea typeface="Verdana" charset="0"/>
                <a:cs typeface="Verdana" charset="0"/>
              </a:rPr>
              <a:t>please contact Brian </a:t>
            </a:r>
            <a:r>
              <a:rPr lang="en-US" sz="1000" dirty="0" err="1">
                <a:solidFill>
                  <a:srgbClr val="E47CFF"/>
                </a:solidFill>
                <a:latin typeface="Verdana" charset="0"/>
                <a:ea typeface="Verdana" charset="0"/>
                <a:cs typeface="Verdana" charset="0"/>
              </a:rPr>
              <a:t>Haumersen</a:t>
            </a:r>
            <a:endParaRPr lang="en-US" sz="1000" dirty="0">
              <a:solidFill>
                <a:srgbClr val="E47CFF"/>
              </a:solidFill>
              <a:latin typeface="Verdana" charset="0"/>
              <a:ea typeface="Verdana" charset="0"/>
              <a:cs typeface="Verdan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78197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“Ad </a:t>
            </a:r>
            <a:r>
              <a:rPr lang="en-US" dirty="0" err="1"/>
              <a:t>undis</a:t>
            </a:r>
            <a:r>
              <a:rPr lang="en-US" dirty="0"/>
              <a:t> </a:t>
            </a:r>
            <a:r>
              <a:rPr lang="en-US" dirty="0" err="1"/>
              <a:t>minum</a:t>
            </a:r>
            <a:r>
              <a:rPr lang="en-US" dirty="0"/>
              <a:t> </a:t>
            </a:r>
            <a:r>
              <a:rPr lang="en-US" dirty="0" err="1"/>
              <a:t>volorempor</a:t>
            </a:r>
            <a:r>
              <a:rPr lang="en-US" dirty="0"/>
              <a:t> </a:t>
            </a:r>
            <a:r>
              <a:rPr lang="en-US" dirty="0" err="1"/>
              <a:t>sintis</a:t>
            </a:r>
            <a:r>
              <a:rPr lang="en-US" dirty="0"/>
              <a:t> </a:t>
            </a:r>
            <a:r>
              <a:rPr lang="en-US" dirty="0" err="1"/>
              <a:t>alitatur</a:t>
            </a:r>
            <a:r>
              <a:rPr lang="en-US" dirty="0"/>
              <a:t> </a:t>
            </a:r>
            <a:r>
              <a:rPr lang="en-US" dirty="0" err="1"/>
              <a:t>fugiam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</a:t>
            </a:r>
            <a:r>
              <a:rPr lang="en-US" dirty="0" err="1"/>
              <a:t>doluptaqui</a:t>
            </a:r>
            <a:r>
              <a:rPr lang="en-US" dirty="0"/>
              <a:t> </a:t>
            </a:r>
            <a:r>
              <a:rPr lang="en-US" dirty="0" err="1"/>
              <a:t>nobis</a:t>
            </a:r>
            <a:r>
              <a:rPr lang="en-US" dirty="0"/>
              <a:t> </a:t>
            </a:r>
            <a:r>
              <a:rPr lang="en-US" dirty="0" err="1"/>
              <a:t>doluptatae</a:t>
            </a:r>
            <a:r>
              <a:rPr lang="en-US" dirty="0"/>
              <a:t> </a:t>
            </a:r>
            <a:r>
              <a:rPr lang="en-US" dirty="0" err="1"/>
              <a:t>earibusapit</a:t>
            </a:r>
            <a:r>
              <a:rPr lang="en-US" dirty="0"/>
              <a:t> </a:t>
            </a:r>
            <a:r>
              <a:rPr lang="en-US" dirty="0" err="1"/>
              <a:t>natur</a:t>
            </a:r>
            <a:r>
              <a:rPr lang="en-US" dirty="0"/>
              <a:t> sim </a:t>
            </a:r>
            <a:r>
              <a:rPr lang="en-US" dirty="0" err="1"/>
              <a:t>exerum</a:t>
            </a:r>
            <a:r>
              <a:rPr lang="en-US" dirty="0"/>
              <a:t> ?”</a:t>
            </a:r>
            <a:br>
              <a:rPr lang="en-US" sz="3200" dirty="0"/>
            </a:br>
            <a:r>
              <a:rPr lang="en-US" sz="3200" b="1" kern="0" dirty="0">
                <a:solidFill>
                  <a:srgbClr val="F1F1F3"/>
                </a:solidFill>
                <a:latin typeface="Playfair Display" charset="0"/>
                <a:ea typeface="Playfair Display" charset="0"/>
                <a:cs typeface="Playfair Display" charset="0"/>
              </a:rPr>
              <a:t> - Author name</a:t>
            </a:r>
            <a:endParaRPr lang="en-US" sz="3200" dirty="0"/>
          </a:p>
        </p:txBody>
      </p:sp>
      <p:sp>
        <p:nvSpPr>
          <p:cNvPr id="4" name="TextBox 3"/>
          <p:cNvSpPr txBox="1"/>
          <p:nvPr/>
        </p:nvSpPr>
        <p:spPr>
          <a:xfrm>
            <a:off x="555585" y="5618318"/>
            <a:ext cx="506528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E47CFF"/>
                </a:solidFill>
                <a:latin typeface="Verdana" charset="0"/>
                <a:ea typeface="Verdana" charset="0"/>
                <a:cs typeface="Verdana" charset="0"/>
              </a:rPr>
              <a:t>(HOW TO USE THIS SLIDE)</a:t>
            </a:r>
          </a:p>
          <a:p>
            <a:pPr marL="182563" indent="-171450">
              <a:spcAft>
                <a:spcPts val="600"/>
              </a:spcAft>
              <a:buFontTx/>
              <a:buChar char="-"/>
            </a:pPr>
            <a:r>
              <a:rPr lang="en-US" sz="1000" dirty="0">
                <a:solidFill>
                  <a:srgbClr val="E47CFF"/>
                </a:solidFill>
                <a:latin typeface="Verdana" charset="0"/>
                <a:ea typeface="Verdana" charset="0"/>
                <a:cs typeface="Verdana" charset="0"/>
              </a:rPr>
              <a:t>The full color bleed is a good way to visually break up the deck.</a:t>
            </a:r>
          </a:p>
        </p:txBody>
      </p:sp>
    </p:spTree>
    <p:extLst>
      <p:ext uri="{BB962C8B-B14F-4D97-AF65-F5344CB8AC3E}">
        <p14:creationId xmlns:p14="http://schemas.microsoft.com/office/powerpoint/2010/main" val="3232501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“</a:t>
            </a:r>
            <a:r>
              <a:rPr lang="en-US" dirty="0" err="1"/>
              <a:t>Otatet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ipsum </a:t>
            </a:r>
            <a:r>
              <a:rPr lang="en-US" dirty="0" err="1"/>
              <a:t>es</a:t>
            </a:r>
            <a:r>
              <a:rPr lang="en-US" dirty="0"/>
              <a:t> des </a:t>
            </a:r>
            <a:r>
              <a:rPr lang="en-US" dirty="0" err="1"/>
              <a:t>alitatur</a:t>
            </a:r>
            <a:r>
              <a:rPr lang="en-US" dirty="0"/>
              <a:t> sim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remporum</a:t>
            </a:r>
            <a:r>
              <a:rPr lang="en-US" dirty="0"/>
              <a:t> hit </a:t>
            </a:r>
            <a:r>
              <a:rPr lang="en-US" dirty="0" err="1"/>
              <a:t>es</a:t>
            </a:r>
            <a:r>
              <a:rPr lang="en-US" dirty="0"/>
              <a:t> des </a:t>
            </a:r>
            <a:r>
              <a:rPr lang="en-US" dirty="0" err="1"/>
              <a:t>alitatur</a:t>
            </a:r>
            <a:r>
              <a:rPr lang="en-US" dirty="0"/>
              <a:t> sim </a:t>
            </a:r>
            <a:r>
              <a:rPr lang="en-US" dirty="0" err="1"/>
              <a:t>exerum</a:t>
            </a:r>
            <a:r>
              <a:rPr lang="en-US" dirty="0"/>
              <a:t> </a:t>
            </a:r>
            <a:r>
              <a:rPr lang="en-US" dirty="0" err="1"/>
              <a:t>vollorro</a:t>
            </a:r>
            <a:r>
              <a:rPr lang="en-US" dirty="0"/>
              <a:t> sit </a:t>
            </a:r>
            <a:r>
              <a:rPr lang="en-US" dirty="0" err="1"/>
              <a:t>tenecae</a:t>
            </a:r>
            <a:r>
              <a:rPr lang="en-US" dirty="0"/>
              <a:t> </a:t>
            </a:r>
            <a:r>
              <a:rPr lang="en-US" dirty="0" err="1"/>
              <a:t>ptatiur</a:t>
            </a:r>
            <a:r>
              <a:rPr lang="en-US" dirty="0"/>
              <a:t>?”</a:t>
            </a:r>
            <a:br>
              <a:rPr lang="en-US" dirty="0"/>
            </a:br>
            <a:r>
              <a:rPr lang="en-US" sz="3200" b="1" kern="0" dirty="0">
                <a:solidFill>
                  <a:srgbClr val="F1F1F3"/>
                </a:solidFill>
                <a:latin typeface="Playfair Display" charset="0"/>
                <a:ea typeface="Playfair Display" charset="0"/>
                <a:cs typeface="Playfair Display" charset="0"/>
              </a:rPr>
              <a:t> - Author name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55585" y="5618318"/>
            <a:ext cx="506528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E47CFF"/>
                </a:solidFill>
                <a:latin typeface="Verdana" charset="0"/>
                <a:ea typeface="Verdana" charset="0"/>
                <a:cs typeface="Verdana" charset="0"/>
              </a:rPr>
              <a:t>(HOW TO USE THIS SLIDE)</a:t>
            </a:r>
          </a:p>
          <a:p>
            <a:pPr marL="182563" indent="-171450">
              <a:spcAft>
                <a:spcPts val="600"/>
              </a:spcAft>
              <a:buFontTx/>
              <a:buChar char="-"/>
            </a:pPr>
            <a:r>
              <a:rPr lang="en-US" sz="1000" dirty="0">
                <a:solidFill>
                  <a:srgbClr val="E47CFF"/>
                </a:solidFill>
                <a:latin typeface="Verdana" charset="0"/>
                <a:ea typeface="Verdana" charset="0"/>
                <a:cs typeface="Verdana" charset="0"/>
              </a:rPr>
              <a:t>The full color bleed is a good way to visually break up the deck.</a:t>
            </a:r>
          </a:p>
        </p:txBody>
      </p:sp>
    </p:spTree>
    <p:extLst>
      <p:ext uri="{BB962C8B-B14F-4D97-AF65-F5344CB8AC3E}">
        <p14:creationId xmlns:p14="http://schemas.microsoft.com/office/powerpoint/2010/main" val="18788756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816608"/>
            <a:ext cx="12192000" cy="351129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itle 1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Avaya White Patterns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739067" y="2003162"/>
            <a:ext cx="11929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>
                <a:solidFill>
                  <a:schemeClr val="bg2"/>
                </a:solidFill>
                <a:latin typeface="Verdana" charset="0"/>
                <a:ea typeface="Verdana" charset="0"/>
                <a:cs typeface="Verdana" charset="0"/>
              </a:rPr>
              <a:t>Unified </a:t>
            </a:r>
            <a:br>
              <a:rPr lang="en-US" sz="1000" dirty="0">
                <a:solidFill>
                  <a:schemeClr val="bg2"/>
                </a:solidFill>
                <a:latin typeface="Verdana" charset="0"/>
                <a:ea typeface="Verdana" charset="0"/>
                <a:cs typeface="Verdana" charset="0"/>
              </a:rPr>
            </a:br>
            <a:r>
              <a:rPr lang="en-US" sz="1000" dirty="0">
                <a:solidFill>
                  <a:schemeClr val="bg2"/>
                </a:solidFill>
                <a:latin typeface="Verdana" charset="0"/>
                <a:ea typeface="Verdana" charset="0"/>
                <a:cs typeface="Verdana" charset="0"/>
              </a:rPr>
              <a:t>Communication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894768" y="2003162"/>
            <a:ext cx="11705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>
                <a:solidFill>
                  <a:schemeClr val="bg2"/>
                </a:solidFill>
                <a:latin typeface="Verdana" charset="0"/>
                <a:ea typeface="Verdana" charset="0"/>
                <a:cs typeface="Verdana" charset="0"/>
              </a:rPr>
              <a:t>Digital </a:t>
            </a:r>
            <a:br>
              <a:rPr lang="en-US" sz="1000" dirty="0">
                <a:solidFill>
                  <a:schemeClr val="bg2"/>
                </a:solidFill>
                <a:latin typeface="Verdana" charset="0"/>
                <a:ea typeface="Verdana" charset="0"/>
                <a:cs typeface="Verdana" charset="0"/>
              </a:rPr>
            </a:br>
            <a:r>
              <a:rPr lang="en-US" sz="1000" dirty="0">
                <a:solidFill>
                  <a:schemeClr val="bg2"/>
                </a:solidFill>
                <a:latin typeface="Verdana" charset="0"/>
                <a:ea typeface="Verdana" charset="0"/>
                <a:cs typeface="Verdana" charset="0"/>
              </a:rPr>
              <a:t>Transformation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3128041" y="2003162"/>
            <a:ext cx="11929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>
                <a:solidFill>
                  <a:schemeClr val="bg2"/>
                </a:solidFill>
                <a:latin typeface="Verdana" charset="0"/>
                <a:ea typeface="Verdana" charset="0"/>
                <a:cs typeface="Verdana" charset="0"/>
              </a:rPr>
              <a:t>Real-time</a:t>
            </a:r>
            <a:br>
              <a:rPr lang="en-US" sz="1000" dirty="0">
                <a:solidFill>
                  <a:schemeClr val="bg2"/>
                </a:solidFill>
                <a:latin typeface="Verdana" charset="0"/>
                <a:ea typeface="Verdana" charset="0"/>
                <a:cs typeface="Verdana" charset="0"/>
              </a:rPr>
            </a:br>
            <a:r>
              <a:rPr lang="en-US" sz="1000" dirty="0">
                <a:solidFill>
                  <a:schemeClr val="bg2"/>
                </a:solidFill>
                <a:latin typeface="Verdana" charset="0"/>
                <a:ea typeface="Verdana" charset="0"/>
                <a:cs typeface="Verdana" charset="0"/>
              </a:rPr>
              <a:t>Communication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4627292" y="2003162"/>
            <a:ext cx="7264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>
                <a:solidFill>
                  <a:schemeClr val="bg2"/>
                </a:solidFill>
                <a:latin typeface="Verdana" charset="0"/>
                <a:ea typeface="Verdana" charset="0"/>
                <a:cs typeface="Verdana" charset="0"/>
              </a:rPr>
              <a:t>Contact </a:t>
            </a:r>
            <a:br>
              <a:rPr lang="en-US" sz="1000" dirty="0">
                <a:solidFill>
                  <a:schemeClr val="bg2"/>
                </a:solidFill>
                <a:latin typeface="Verdana" charset="0"/>
                <a:ea typeface="Verdana" charset="0"/>
                <a:cs typeface="Verdana" charset="0"/>
              </a:rPr>
            </a:br>
            <a:r>
              <a:rPr lang="en-US" sz="1000" dirty="0">
                <a:solidFill>
                  <a:schemeClr val="bg2"/>
                </a:solidFill>
                <a:latin typeface="Verdana" charset="0"/>
                <a:ea typeface="Verdana" charset="0"/>
                <a:cs typeface="Verdana" charset="0"/>
              </a:rPr>
              <a:t>Center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5484459" y="2003162"/>
            <a:ext cx="11929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>
                <a:solidFill>
                  <a:schemeClr val="bg2"/>
                </a:solidFill>
                <a:latin typeface="Verdana" charset="0"/>
                <a:ea typeface="Verdana" charset="0"/>
                <a:cs typeface="Verdana" charset="0"/>
              </a:rPr>
              <a:t>Workforce </a:t>
            </a:r>
            <a:br>
              <a:rPr lang="en-US" sz="1000" dirty="0">
                <a:solidFill>
                  <a:schemeClr val="bg2"/>
                </a:solidFill>
                <a:latin typeface="Verdana" charset="0"/>
                <a:ea typeface="Verdana" charset="0"/>
                <a:cs typeface="Verdana" charset="0"/>
              </a:rPr>
            </a:br>
            <a:r>
              <a:rPr lang="en-US" sz="1000" dirty="0">
                <a:solidFill>
                  <a:schemeClr val="bg2"/>
                </a:solidFill>
                <a:latin typeface="Verdana" charset="0"/>
                <a:ea typeface="Verdana" charset="0"/>
                <a:cs typeface="Verdana" charset="0"/>
              </a:rPr>
              <a:t>Communication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6768749" y="2003162"/>
            <a:ext cx="10374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>
                <a:solidFill>
                  <a:schemeClr val="bg2"/>
                </a:solidFill>
                <a:latin typeface="Verdana" charset="0"/>
                <a:ea typeface="Verdana" charset="0"/>
                <a:cs typeface="Verdana" charset="0"/>
              </a:rPr>
              <a:t>Team </a:t>
            </a:r>
            <a:br>
              <a:rPr lang="en-US" sz="1000" dirty="0">
                <a:solidFill>
                  <a:schemeClr val="bg2"/>
                </a:solidFill>
                <a:latin typeface="Verdana" charset="0"/>
                <a:ea typeface="Verdana" charset="0"/>
                <a:cs typeface="Verdana" charset="0"/>
              </a:rPr>
            </a:br>
            <a:r>
              <a:rPr lang="en-US" sz="1000" dirty="0">
                <a:solidFill>
                  <a:schemeClr val="bg2"/>
                </a:solidFill>
                <a:latin typeface="Verdana" charset="0"/>
                <a:ea typeface="Verdana" charset="0"/>
                <a:cs typeface="Verdana" charset="0"/>
              </a:rPr>
              <a:t>Collaboration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8205228" y="2146043"/>
            <a:ext cx="55015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>
                <a:solidFill>
                  <a:schemeClr val="bg2"/>
                </a:solidFill>
                <a:latin typeface="Verdana" charset="0"/>
                <a:ea typeface="Verdana" charset="0"/>
                <a:cs typeface="Verdana" charset="0"/>
              </a:rPr>
              <a:t>Cloud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9290731" y="2003162"/>
            <a:ext cx="7312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>
                <a:solidFill>
                  <a:schemeClr val="bg2"/>
                </a:solidFill>
                <a:latin typeface="Verdana" charset="0"/>
                <a:ea typeface="Verdana" charset="0"/>
                <a:cs typeface="Verdana" charset="0"/>
              </a:rPr>
              <a:t>General </a:t>
            </a:r>
            <a:br>
              <a:rPr lang="en-US" sz="1000" dirty="0">
                <a:solidFill>
                  <a:schemeClr val="bg2"/>
                </a:solidFill>
                <a:latin typeface="Verdana" charset="0"/>
                <a:ea typeface="Verdana" charset="0"/>
                <a:cs typeface="Verdana" charset="0"/>
              </a:rPr>
            </a:br>
            <a:r>
              <a:rPr lang="en-US" sz="1000" dirty="0">
                <a:solidFill>
                  <a:schemeClr val="bg2"/>
                </a:solidFill>
                <a:latin typeface="Verdana" charset="0"/>
                <a:ea typeface="Verdana" charset="0"/>
                <a:cs typeface="Verdana" charset="0"/>
              </a:rPr>
              <a:t>Use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10449133" y="2046026"/>
            <a:ext cx="10038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>
                <a:solidFill>
                  <a:schemeClr val="bg2"/>
                </a:solidFill>
                <a:latin typeface="Verdana" charset="0"/>
                <a:ea typeface="Verdana" charset="0"/>
                <a:cs typeface="Verdana" charset="0"/>
              </a:rPr>
              <a:t>Professional </a:t>
            </a:r>
            <a:br>
              <a:rPr lang="en-US" sz="1000" dirty="0">
                <a:solidFill>
                  <a:schemeClr val="bg2"/>
                </a:solidFill>
                <a:latin typeface="Verdana" charset="0"/>
                <a:ea typeface="Verdana" charset="0"/>
                <a:cs typeface="Verdana" charset="0"/>
              </a:rPr>
            </a:br>
            <a:r>
              <a:rPr lang="en-US" sz="1000" dirty="0">
                <a:solidFill>
                  <a:schemeClr val="bg2"/>
                </a:solidFill>
                <a:latin typeface="Verdana" charset="0"/>
                <a:ea typeface="Verdana" charset="0"/>
                <a:cs typeface="Verdana" charset="0"/>
              </a:rPr>
              <a:t>Services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55585" y="5451676"/>
            <a:ext cx="3472405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E47CFF"/>
                </a:solidFill>
                <a:latin typeface="Verdana" charset="0"/>
                <a:ea typeface="Verdana" charset="0"/>
                <a:cs typeface="Verdana" charset="0"/>
              </a:rPr>
              <a:t>(HOW TO USE THIS SLIDE)</a:t>
            </a:r>
          </a:p>
          <a:p>
            <a:pPr marL="182563" indent="-171450">
              <a:spcAft>
                <a:spcPts val="600"/>
              </a:spcAft>
              <a:buFontTx/>
              <a:buChar char="-"/>
            </a:pPr>
            <a:r>
              <a:rPr lang="en-US" sz="1000" dirty="0">
                <a:solidFill>
                  <a:srgbClr val="E47CFF"/>
                </a:solidFill>
                <a:latin typeface="Verdana" charset="0"/>
                <a:ea typeface="Verdana" charset="0"/>
                <a:cs typeface="Verdana" charset="0"/>
              </a:rPr>
              <a:t>This page contains all the Avaya patterns.</a:t>
            </a:r>
          </a:p>
          <a:p>
            <a:pPr marL="182563" indent="-171450">
              <a:spcAft>
                <a:spcPts val="600"/>
              </a:spcAft>
              <a:buFontTx/>
              <a:buChar char="-"/>
            </a:pPr>
            <a:r>
              <a:rPr lang="en-US" sz="1000" dirty="0">
                <a:solidFill>
                  <a:srgbClr val="E47CFF"/>
                </a:solidFill>
                <a:latin typeface="Verdana" charset="0"/>
                <a:ea typeface="Verdana" charset="0"/>
                <a:cs typeface="Verdana" charset="0"/>
              </a:rPr>
              <a:t>You can access more of the pattern by selecting the pattern, click right to crop, and adjust the size and crop as you see fit.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54" t="2875" r="54894" b="9165"/>
          <a:stretch/>
        </p:blipFill>
        <p:spPr>
          <a:xfrm>
            <a:off x="895350" y="2514600"/>
            <a:ext cx="962025" cy="2521621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70" t="16452" r="75206" b="7498"/>
          <a:stretch/>
        </p:blipFill>
        <p:spPr>
          <a:xfrm>
            <a:off x="2057400" y="2527303"/>
            <a:ext cx="1007881" cy="2501898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01" t="10482" r="75583" b="13595"/>
          <a:stretch/>
        </p:blipFill>
        <p:spPr>
          <a:xfrm>
            <a:off x="3238393" y="2514600"/>
            <a:ext cx="990708" cy="25146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20" t="7357" r="72262" b="16609"/>
          <a:stretch/>
        </p:blipFill>
        <p:spPr>
          <a:xfrm>
            <a:off x="4457700" y="2503590"/>
            <a:ext cx="990709" cy="2532631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81" t="18552" r="64597" b="5109"/>
          <a:stretch/>
        </p:blipFill>
        <p:spPr>
          <a:xfrm>
            <a:off x="5647529" y="2514600"/>
            <a:ext cx="981871" cy="2521621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84" t="5327" r="74303" b="17453"/>
          <a:stretch/>
        </p:blipFill>
        <p:spPr>
          <a:xfrm>
            <a:off x="6858000" y="2503590"/>
            <a:ext cx="1004886" cy="2532632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91" t="21720" r="65374" b="1371"/>
          <a:stretch/>
        </p:blipFill>
        <p:spPr>
          <a:xfrm>
            <a:off x="10488615" y="2521621"/>
            <a:ext cx="990602" cy="251460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7" t="10811" r="77487" b="12736"/>
          <a:stretch/>
        </p:blipFill>
        <p:spPr>
          <a:xfrm>
            <a:off x="9267496" y="2529192"/>
            <a:ext cx="981404" cy="2507029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32" t="2201" r="61734" b="21068"/>
          <a:stretch/>
        </p:blipFill>
        <p:spPr>
          <a:xfrm>
            <a:off x="8091487" y="2503590"/>
            <a:ext cx="976424" cy="2532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9109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3324458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Divider page 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9501449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Divider page 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4707258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Boxes with pattern detail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1108898" y="1825625"/>
            <a:ext cx="10063927" cy="57619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To add lighter boxes behind body copy: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316243" y="4433017"/>
            <a:ext cx="24341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Verdana" charset="0"/>
                <a:ea typeface="Verdana" charset="0"/>
                <a:cs typeface="Verdana" charset="0"/>
              </a:rPr>
              <a:t>Shape Fill &gt; choose lighter </a:t>
            </a:r>
            <a:br>
              <a:rPr lang="en-US" sz="1000" dirty="0">
                <a:latin typeface="Verdana" charset="0"/>
                <a:ea typeface="Verdana" charset="0"/>
                <a:cs typeface="Verdana" charset="0"/>
              </a:rPr>
            </a:br>
            <a:r>
              <a:rPr lang="en-US" sz="1000" dirty="0">
                <a:latin typeface="Verdana" charset="0"/>
                <a:ea typeface="Verdana" charset="0"/>
                <a:cs typeface="Verdana" charset="0"/>
              </a:rPr>
              <a:t>colors in color palette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3279667" y="2782982"/>
            <a:ext cx="2470703" cy="1360805"/>
            <a:chOff x="3279667" y="2536761"/>
            <a:chExt cx="2470703" cy="1360805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389395" y="2536761"/>
              <a:ext cx="1190543" cy="316993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279667" y="2853754"/>
              <a:ext cx="2470703" cy="1043812"/>
            </a:xfrm>
            <a:prstGeom prst="rect">
              <a:avLst/>
            </a:prstGeom>
          </p:spPr>
        </p:pic>
      </p:grpSp>
      <p:sp>
        <p:nvSpPr>
          <p:cNvPr id="19" name="TextBox 18"/>
          <p:cNvSpPr txBox="1"/>
          <p:nvPr/>
        </p:nvSpPr>
        <p:spPr>
          <a:xfrm>
            <a:off x="6053496" y="4356073"/>
            <a:ext cx="243412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Verdana" charset="0"/>
                <a:ea typeface="Verdana" charset="0"/>
                <a:cs typeface="Verdana" charset="0"/>
              </a:rPr>
              <a:t>Choose patterns from </a:t>
            </a:r>
            <a:br>
              <a:rPr lang="en-US" sz="1000" dirty="0">
                <a:latin typeface="Verdana" charset="0"/>
                <a:ea typeface="Verdana" charset="0"/>
                <a:cs typeface="Verdana" charset="0"/>
              </a:rPr>
            </a:br>
            <a:r>
              <a:rPr lang="en-US" sz="1000" dirty="0">
                <a:latin typeface="Verdana" charset="0"/>
                <a:ea typeface="Verdana" charset="0"/>
                <a:cs typeface="Verdana" charset="0"/>
              </a:rPr>
              <a:t>Avaya White Pattern page, position over shape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0861" y="2817643"/>
            <a:ext cx="2189951" cy="123168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26272" y="2721263"/>
            <a:ext cx="2260827" cy="168620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8779753" y="4509962"/>
            <a:ext cx="24341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Verdana" charset="0"/>
                <a:ea typeface="Verdana" charset="0"/>
                <a:cs typeface="Verdana" charset="0"/>
              </a:rPr>
              <a:t>Crop as desired.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41203" y="3321403"/>
            <a:ext cx="635001" cy="71120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93722" y="4433017"/>
            <a:ext cx="172996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Verdana" charset="0"/>
                <a:ea typeface="Verdana" charset="0"/>
                <a:cs typeface="Verdana" charset="0"/>
              </a:rPr>
              <a:t>Choose </a:t>
            </a:r>
            <a:r>
              <a:rPr lang="en-US" sz="1000">
                <a:latin typeface="Verdana" charset="0"/>
                <a:ea typeface="Verdana" charset="0"/>
                <a:cs typeface="Verdana" charset="0"/>
              </a:rPr>
              <a:t>and draw </a:t>
            </a:r>
            <a:r>
              <a:rPr lang="en-US" sz="1000" dirty="0">
                <a:latin typeface="Verdana" charset="0"/>
                <a:ea typeface="Verdana" charset="0"/>
                <a:cs typeface="Verdana" charset="0"/>
              </a:rPr>
              <a:t>shape</a:t>
            </a:r>
          </a:p>
        </p:txBody>
      </p:sp>
      <p:sp>
        <p:nvSpPr>
          <p:cNvPr id="24" name="Rectangle 23"/>
          <p:cNvSpPr/>
          <p:nvPr/>
        </p:nvSpPr>
        <p:spPr>
          <a:xfrm>
            <a:off x="717032" y="2597823"/>
            <a:ext cx="2283343" cy="2357438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ontent Placeholder 6"/>
          <p:cNvSpPr txBox="1">
            <a:spLocks/>
          </p:cNvSpPr>
          <p:nvPr/>
        </p:nvSpPr>
        <p:spPr>
          <a:xfrm>
            <a:off x="717032" y="5079863"/>
            <a:ext cx="1311793" cy="5382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400" kern="1200" baseline="0">
                <a:solidFill>
                  <a:schemeClr val="accent6"/>
                </a:solidFill>
                <a:latin typeface="Verdana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 baseline="0">
                <a:solidFill>
                  <a:schemeClr val="accent6"/>
                </a:solidFill>
                <a:latin typeface="Verdana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 baseline="0">
                <a:solidFill>
                  <a:schemeClr val="accent6"/>
                </a:solidFill>
                <a:latin typeface="Verdana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 baseline="0">
                <a:solidFill>
                  <a:schemeClr val="accent6"/>
                </a:solidFill>
                <a:latin typeface="Verdana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 baseline="0">
                <a:solidFill>
                  <a:schemeClr val="accent6"/>
                </a:solidFill>
                <a:latin typeface="Verdana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800" dirty="0"/>
              <a:t>Step 1</a:t>
            </a:r>
          </a:p>
        </p:txBody>
      </p:sp>
      <p:sp>
        <p:nvSpPr>
          <p:cNvPr id="26" name="Rectangle 25"/>
          <p:cNvSpPr/>
          <p:nvPr/>
        </p:nvSpPr>
        <p:spPr>
          <a:xfrm>
            <a:off x="3230407" y="2597823"/>
            <a:ext cx="2530959" cy="2357438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5956664" y="2597823"/>
            <a:ext cx="2530959" cy="2357438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8682921" y="2597823"/>
            <a:ext cx="2530959" cy="2357438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ontent Placeholder 6"/>
          <p:cNvSpPr txBox="1">
            <a:spLocks/>
          </p:cNvSpPr>
          <p:nvPr/>
        </p:nvSpPr>
        <p:spPr>
          <a:xfrm>
            <a:off x="3230407" y="5079863"/>
            <a:ext cx="1311793" cy="5382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400" kern="1200" baseline="0">
                <a:solidFill>
                  <a:schemeClr val="accent6"/>
                </a:solidFill>
                <a:latin typeface="Verdana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 baseline="0">
                <a:solidFill>
                  <a:schemeClr val="accent6"/>
                </a:solidFill>
                <a:latin typeface="Verdana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 baseline="0">
                <a:solidFill>
                  <a:schemeClr val="accent6"/>
                </a:solidFill>
                <a:latin typeface="Verdana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 baseline="0">
                <a:solidFill>
                  <a:schemeClr val="accent6"/>
                </a:solidFill>
                <a:latin typeface="Verdana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 baseline="0">
                <a:solidFill>
                  <a:schemeClr val="accent6"/>
                </a:solidFill>
                <a:latin typeface="Verdana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800" dirty="0"/>
              <a:t>Step 2</a:t>
            </a:r>
          </a:p>
        </p:txBody>
      </p:sp>
      <p:sp>
        <p:nvSpPr>
          <p:cNvPr id="30" name="Content Placeholder 6"/>
          <p:cNvSpPr txBox="1">
            <a:spLocks/>
          </p:cNvSpPr>
          <p:nvPr/>
        </p:nvSpPr>
        <p:spPr>
          <a:xfrm>
            <a:off x="5956664" y="5079863"/>
            <a:ext cx="1311793" cy="5382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400" kern="1200" baseline="0">
                <a:solidFill>
                  <a:schemeClr val="accent6"/>
                </a:solidFill>
                <a:latin typeface="Verdana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 baseline="0">
                <a:solidFill>
                  <a:schemeClr val="accent6"/>
                </a:solidFill>
                <a:latin typeface="Verdana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 baseline="0">
                <a:solidFill>
                  <a:schemeClr val="accent6"/>
                </a:solidFill>
                <a:latin typeface="Verdana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 baseline="0">
                <a:solidFill>
                  <a:schemeClr val="accent6"/>
                </a:solidFill>
                <a:latin typeface="Verdana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 baseline="0">
                <a:solidFill>
                  <a:schemeClr val="accent6"/>
                </a:solidFill>
                <a:latin typeface="Verdana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800" dirty="0"/>
              <a:t>Step 3</a:t>
            </a:r>
          </a:p>
        </p:txBody>
      </p:sp>
      <p:sp>
        <p:nvSpPr>
          <p:cNvPr id="31" name="Content Placeholder 6"/>
          <p:cNvSpPr txBox="1">
            <a:spLocks/>
          </p:cNvSpPr>
          <p:nvPr/>
        </p:nvSpPr>
        <p:spPr>
          <a:xfrm>
            <a:off x="8665869" y="5079863"/>
            <a:ext cx="1311793" cy="5382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400" kern="1200" baseline="0">
                <a:solidFill>
                  <a:schemeClr val="accent6"/>
                </a:solidFill>
                <a:latin typeface="Verdana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 baseline="0">
                <a:solidFill>
                  <a:schemeClr val="accent6"/>
                </a:solidFill>
                <a:latin typeface="Verdana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 baseline="0">
                <a:solidFill>
                  <a:schemeClr val="accent6"/>
                </a:solidFill>
                <a:latin typeface="Verdana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 baseline="0">
                <a:solidFill>
                  <a:schemeClr val="accent6"/>
                </a:solidFill>
                <a:latin typeface="Verdana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 baseline="0">
                <a:solidFill>
                  <a:schemeClr val="accent6"/>
                </a:solidFill>
                <a:latin typeface="Verdana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800" dirty="0"/>
              <a:t>Step 4</a:t>
            </a:r>
          </a:p>
        </p:txBody>
      </p:sp>
    </p:spTree>
    <p:extLst>
      <p:ext uri="{BB962C8B-B14F-4D97-AF65-F5344CB8AC3E}">
        <p14:creationId xmlns:p14="http://schemas.microsoft.com/office/powerpoint/2010/main" val="8909995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1662304"/>
            <a:ext cx="6551271" cy="451857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Headline goes here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8898" y="1825625"/>
            <a:ext cx="5615993" cy="3139914"/>
          </a:xfrm>
        </p:spPr>
        <p:txBody>
          <a:bodyPr/>
          <a:lstStyle/>
          <a:p>
            <a:r>
              <a:rPr lang="en-US" dirty="0"/>
              <a:t>Body copy goes here</a:t>
            </a:r>
          </a:p>
          <a:p>
            <a:r>
              <a:rPr lang="en-US" dirty="0"/>
              <a:t>Body copy goes here</a:t>
            </a:r>
          </a:p>
          <a:p>
            <a:r>
              <a:rPr lang="en-US" dirty="0"/>
              <a:t>Body copy goes here</a:t>
            </a:r>
          </a:p>
          <a:p>
            <a:r>
              <a:rPr lang="en-US" dirty="0"/>
              <a:t>Body copy goes here</a:t>
            </a:r>
          </a:p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681221"/>
            <a:ext cx="990708" cy="449965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226917" y="4016415"/>
            <a:ext cx="3472405" cy="1892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E47CFF"/>
                </a:solidFill>
                <a:latin typeface="Verdana" charset="0"/>
                <a:ea typeface="Verdana" charset="0"/>
                <a:cs typeface="Verdana" charset="0"/>
              </a:rPr>
              <a:t>(HOW TO USE THIS SLIDE)</a:t>
            </a:r>
          </a:p>
          <a:p>
            <a:pPr marL="173038" indent="-161925">
              <a:spcAft>
                <a:spcPts val="600"/>
              </a:spcAft>
            </a:pPr>
            <a:r>
              <a:rPr lang="en-US" sz="1000" dirty="0">
                <a:solidFill>
                  <a:srgbClr val="E47CFF"/>
                </a:solidFill>
                <a:latin typeface="Verdana" charset="0"/>
                <a:ea typeface="Verdana" charset="0"/>
                <a:cs typeface="Verdana" charset="0"/>
              </a:rPr>
              <a:t>-	If you choose to use a full-bleed image, </a:t>
            </a:r>
            <a:br>
              <a:rPr lang="en-US" sz="1000" dirty="0">
                <a:solidFill>
                  <a:srgbClr val="E47CFF"/>
                </a:solidFill>
                <a:latin typeface="Verdana" charset="0"/>
                <a:ea typeface="Verdana" charset="0"/>
                <a:cs typeface="Verdana" charset="0"/>
              </a:rPr>
            </a:br>
            <a:r>
              <a:rPr lang="en-US" sz="1000" dirty="0">
                <a:solidFill>
                  <a:srgbClr val="E47CFF"/>
                </a:solidFill>
                <a:latin typeface="Verdana" charset="0"/>
                <a:ea typeface="Verdana" charset="0"/>
                <a:cs typeface="Verdana" charset="0"/>
              </a:rPr>
              <a:t>use this box with the pattern</a:t>
            </a:r>
          </a:p>
          <a:p>
            <a:pPr marL="173038" lvl="1" indent="-161925">
              <a:spcAft>
                <a:spcPts val="600"/>
              </a:spcAft>
              <a:buFontTx/>
              <a:buChar char="-"/>
            </a:pPr>
            <a:r>
              <a:rPr lang="en-US" sz="1000" dirty="0">
                <a:solidFill>
                  <a:srgbClr val="E47CFF"/>
                </a:solidFill>
                <a:latin typeface="Verdana" charset="0"/>
                <a:ea typeface="Verdana" charset="0"/>
                <a:cs typeface="Verdana" charset="0"/>
              </a:rPr>
              <a:t>You’ll notice the pattern aligns </a:t>
            </a:r>
            <a:br>
              <a:rPr lang="en-US" sz="1000" dirty="0">
                <a:solidFill>
                  <a:srgbClr val="E47CFF"/>
                </a:solidFill>
                <a:latin typeface="Verdana" charset="0"/>
                <a:ea typeface="Verdana" charset="0"/>
                <a:cs typeface="Verdana" charset="0"/>
              </a:rPr>
            </a:br>
            <a:r>
              <a:rPr lang="en-US" sz="1000" dirty="0">
                <a:solidFill>
                  <a:srgbClr val="E47CFF"/>
                </a:solidFill>
                <a:latin typeface="Verdana" charset="0"/>
                <a:ea typeface="Verdana" charset="0"/>
                <a:cs typeface="Verdana" charset="0"/>
              </a:rPr>
              <a:t>with the red bar in the headline </a:t>
            </a:r>
          </a:p>
          <a:p>
            <a:pPr marL="173038" lvl="1" indent="-161925">
              <a:spcAft>
                <a:spcPts val="600"/>
              </a:spcAft>
              <a:buFontTx/>
              <a:buChar char="-"/>
            </a:pPr>
            <a:r>
              <a:rPr lang="en-US" sz="1000" dirty="0">
                <a:solidFill>
                  <a:srgbClr val="E47CFF"/>
                </a:solidFill>
                <a:latin typeface="Verdana" charset="0"/>
                <a:ea typeface="Verdana" charset="0"/>
                <a:cs typeface="Verdana" charset="0"/>
              </a:rPr>
              <a:t>Full-bleed images will vary, be sure to </a:t>
            </a:r>
            <a:br>
              <a:rPr lang="en-US" sz="1000" dirty="0">
                <a:solidFill>
                  <a:srgbClr val="E47CFF"/>
                </a:solidFill>
                <a:latin typeface="Verdana" charset="0"/>
                <a:ea typeface="Verdana" charset="0"/>
                <a:cs typeface="Verdana" charset="0"/>
              </a:rPr>
            </a:br>
            <a:r>
              <a:rPr lang="en-US" sz="1000" dirty="0">
                <a:solidFill>
                  <a:srgbClr val="E47CFF"/>
                </a:solidFill>
                <a:latin typeface="Verdana" charset="0"/>
                <a:ea typeface="Verdana" charset="0"/>
                <a:cs typeface="Verdana" charset="0"/>
              </a:rPr>
              <a:t>modify the box so that it never impedes </a:t>
            </a:r>
            <a:br>
              <a:rPr lang="en-US" sz="1000" dirty="0">
                <a:solidFill>
                  <a:srgbClr val="E47CFF"/>
                </a:solidFill>
                <a:latin typeface="Verdana" charset="0"/>
                <a:ea typeface="Verdana" charset="0"/>
                <a:cs typeface="Verdana" charset="0"/>
              </a:rPr>
            </a:br>
            <a:r>
              <a:rPr lang="en-US" sz="1000" dirty="0">
                <a:solidFill>
                  <a:srgbClr val="E47CFF"/>
                </a:solidFill>
                <a:latin typeface="Verdana" charset="0"/>
                <a:ea typeface="Verdana" charset="0"/>
                <a:cs typeface="Verdana" charset="0"/>
              </a:rPr>
              <a:t>with the person(s) in the image</a:t>
            </a:r>
          </a:p>
          <a:p>
            <a:pPr marL="173038" lvl="1" indent="-161925">
              <a:spcAft>
                <a:spcPts val="600"/>
              </a:spcAft>
              <a:buFontTx/>
              <a:buChar char="-"/>
            </a:pPr>
            <a:r>
              <a:rPr lang="en-US" sz="1000" dirty="0">
                <a:solidFill>
                  <a:srgbClr val="E47CFF"/>
                </a:solidFill>
                <a:latin typeface="Verdana" charset="0"/>
                <a:ea typeface="Verdana" charset="0"/>
                <a:cs typeface="Verdana" charset="0"/>
              </a:rPr>
              <a:t>If you need more photos, please </a:t>
            </a:r>
            <a:br>
              <a:rPr lang="en-US" sz="1000" dirty="0">
                <a:solidFill>
                  <a:srgbClr val="E47CFF"/>
                </a:solidFill>
                <a:latin typeface="Verdana" charset="0"/>
                <a:ea typeface="Verdana" charset="0"/>
                <a:cs typeface="Verdana" charset="0"/>
              </a:rPr>
            </a:br>
            <a:r>
              <a:rPr lang="en-US" sz="1000" dirty="0">
                <a:solidFill>
                  <a:srgbClr val="E47CFF"/>
                </a:solidFill>
                <a:latin typeface="Verdana" charset="0"/>
                <a:ea typeface="Verdana" charset="0"/>
                <a:cs typeface="Verdana" charset="0"/>
              </a:rPr>
              <a:t>contact Brian </a:t>
            </a:r>
            <a:r>
              <a:rPr lang="en-US" sz="1000" dirty="0" err="1">
                <a:solidFill>
                  <a:srgbClr val="E47CFF"/>
                </a:solidFill>
                <a:latin typeface="Verdana" charset="0"/>
                <a:ea typeface="Verdana" charset="0"/>
                <a:cs typeface="Verdana" charset="0"/>
              </a:rPr>
              <a:t>Haumersen</a:t>
            </a:r>
            <a:endParaRPr lang="en-US" sz="1000" dirty="0">
              <a:solidFill>
                <a:srgbClr val="E47CFF"/>
              </a:solidFill>
              <a:latin typeface="Verdana" charset="0"/>
              <a:ea typeface="Verdana" charset="0"/>
              <a:cs typeface="Verdan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70166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1662304"/>
            <a:ext cx="5694744" cy="451857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Headline goes here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8898" y="1825625"/>
            <a:ext cx="4435375" cy="4351338"/>
          </a:xfrm>
        </p:spPr>
        <p:txBody>
          <a:bodyPr/>
          <a:lstStyle/>
          <a:p>
            <a:r>
              <a:rPr lang="en-US" dirty="0"/>
              <a:t>Body copy goes here</a:t>
            </a:r>
          </a:p>
          <a:p>
            <a:r>
              <a:rPr lang="en-US" dirty="0"/>
              <a:t>Body copy goes here</a:t>
            </a:r>
          </a:p>
          <a:p>
            <a:r>
              <a:rPr lang="en-US" dirty="0"/>
              <a:t>Body copy goes here</a:t>
            </a:r>
          </a:p>
          <a:p>
            <a:r>
              <a:rPr lang="en-US" dirty="0"/>
              <a:t>Body copy goes here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662304"/>
            <a:ext cx="990709" cy="451857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226917" y="4016415"/>
            <a:ext cx="3472405" cy="1892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E47CFF"/>
                </a:solidFill>
                <a:latin typeface="Verdana" charset="0"/>
                <a:ea typeface="Verdana" charset="0"/>
                <a:cs typeface="Verdana" charset="0"/>
              </a:rPr>
              <a:t>(HOW TO USE THIS SLIDE)</a:t>
            </a:r>
          </a:p>
          <a:p>
            <a:pPr marL="173038" indent="-161925">
              <a:spcAft>
                <a:spcPts val="600"/>
              </a:spcAft>
            </a:pPr>
            <a:r>
              <a:rPr lang="en-US" sz="1000" dirty="0">
                <a:solidFill>
                  <a:srgbClr val="E47CFF"/>
                </a:solidFill>
                <a:latin typeface="Verdana" charset="0"/>
                <a:ea typeface="Verdana" charset="0"/>
                <a:cs typeface="Verdana" charset="0"/>
              </a:rPr>
              <a:t>-	If you choose to use a full-bleed image, </a:t>
            </a:r>
            <a:br>
              <a:rPr lang="en-US" sz="1000" dirty="0">
                <a:solidFill>
                  <a:srgbClr val="E47CFF"/>
                </a:solidFill>
                <a:latin typeface="Verdana" charset="0"/>
                <a:ea typeface="Verdana" charset="0"/>
                <a:cs typeface="Verdana" charset="0"/>
              </a:rPr>
            </a:br>
            <a:r>
              <a:rPr lang="en-US" sz="1000" dirty="0">
                <a:solidFill>
                  <a:srgbClr val="E47CFF"/>
                </a:solidFill>
                <a:latin typeface="Verdana" charset="0"/>
                <a:ea typeface="Verdana" charset="0"/>
                <a:cs typeface="Verdana" charset="0"/>
              </a:rPr>
              <a:t>use this box with the pattern</a:t>
            </a:r>
          </a:p>
          <a:p>
            <a:pPr marL="173038" lvl="1" indent="-161925">
              <a:spcAft>
                <a:spcPts val="600"/>
              </a:spcAft>
              <a:buFontTx/>
              <a:buChar char="-"/>
            </a:pPr>
            <a:r>
              <a:rPr lang="en-US" sz="1000" dirty="0">
                <a:solidFill>
                  <a:srgbClr val="E47CFF"/>
                </a:solidFill>
                <a:latin typeface="Verdana" charset="0"/>
                <a:ea typeface="Verdana" charset="0"/>
                <a:cs typeface="Verdana" charset="0"/>
              </a:rPr>
              <a:t>You’ll notice the pattern aligns </a:t>
            </a:r>
            <a:br>
              <a:rPr lang="en-US" sz="1000" dirty="0">
                <a:solidFill>
                  <a:srgbClr val="E47CFF"/>
                </a:solidFill>
                <a:latin typeface="Verdana" charset="0"/>
                <a:ea typeface="Verdana" charset="0"/>
                <a:cs typeface="Verdana" charset="0"/>
              </a:rPr>
            </a:br>
            <a:r>
              <a:rPr lang="en-US" sz="1000" dirty="0">
                <a:solidFill>
                  <a:srgbClr val="E47CFF"/>
                </a:solidFill>
                <a:latin typeface="Verdana" charset="0"/>
                <a:ea typeface="Verdana" charset="0"/>
                <a:cs typeface="Verdana" charset="0"/>
              </a:rPr>
              <a:t>with the red bar in the headline </a:t>
            </a:r>
          </a:p>
          <a:p>
            <a:pPr marL="173038" lvl="1" indent="-161925">
              <a:spcAft>
                <a:spcPts val="600"/>
              </a:spcAft>
              <a:buFontTx/>
              <a:buChar char="-"/>
            </a:pPr>
            <a:r>
              <a:rPr lang="en-US" sz="1000" dirty="0">
                <a:solidFill>
                  <a:srgbClr val="E47CFF"/>
                </a:solidFill>
                <a:latin typeface="Verdana" charset="0"/>
                <a:ea typeface="Verdana" charset="0"/>
                <a:cs typeface="Verdana" charset="0"/>
              </a:rPr>
              <a:t>Full-bleed images will vary, be sure to </a:t>
            </a:r>
            <a:br>
              <a:rPr lang="en-US" sz="1000" dirty="0">
                <a:solidFill>
                  <a:srgbClr val="E47CFF"/>
                </a:solidFill>
                <a:latin typeface="Verdana" charset="0"/>
                <a:ea typeface="Verdana" charset="0"/>
                <a:cs typeface="Verdana" charset="0"/>
              </a:rPr>
            </a:br>
            <a:r>
              <a:rPr lang="en-US" sz="1000" dirty="0">
                <a:solidFill>
                  <a:srgbClr val="E47CFF"/>
                </a:solidFill>
                <a:latin typeface="Verdana" charset="0"/>
                <a:ea typeface="Verdana" charset="0"/>
                <a:cs typeface="Verdana" charset="0"/>
              </a:rPr>
              <a:t>modify the box so that it never impedes </a:t>
            </a:r>
            <a:br>
              <a:rPr lang="en-US" sz="1000" dirty="0">
                <a:solidFill>
                  <a:srgbClr val="E47CFF"/>
                </a:solidFill>
                <a:latin typeface="Verdana" charset="0"/>
                <a:ea typeface="Verdana" charset="0"/>
                <a:cs typeface="Verdana" charset="0"/>
              </a:rPr>
            </a:br>
            <a:r>
              <a:rPr lang="en-US" sz="1000" dirty="0">
                <a:solidFill>
                  <a:srgbClr val="E47CFF"/>
                </a:solidFill>
                <a:latin typeface="Verdana" charset="0"/>
                <a:ea typeface="Verdana" charset="0"/>
                <a:cs typeface="Verdana" charset="0"/>
              </a:rPr>
              <a:t>with the person(s) in the image</a:t>
            </a:r>
          </a:p>
          <a:p>
            <a:pPr marL="173038" lvl="1" indent="-161925">
              <a:spcAft>
                <a:spcPts val="600"/>
              </a:spcAft>
              <a:buFontTx/>
              <a:buChar char="-"/>
            </a:pPr>
            <a:r>
              <a:rPr lang="en-US" sz="1000" dirty="0">
                <a:solidFill>
                  <a:srgbClr val="E47CFF"/>
                </a:solidFill>
                <a:latin typeface="Verdana" charset="0"/>
                <a:ea typeface="Verdana" charset="0"/>
                <a:cs typeface="Verdana" charset="0"/>
              </a:rPr>
              <a:t>If you need more photos, please </a:t>
            </a:r>
            <a:br>
              <a:rPr lang="en-US" sz="1000" dirty="0">
                <a:solidFill>
                  <a:srgbClr val="E47CFF"/>
                </a:solidFill>
                <a:latin typeface="Verdana" charset="0"/>
                <a:ea typeface="Verdana" charset="0"/>
                <a:cs typeface="Verdana" charset="0"/>
              </a:rPr>
            </a:br>
            <a:r>
              <a:rPr lang="en-US" sz="1000" dirty="0">
                <a:solidFill>
                  <a:srgbClr val="E47CFF"/>
                </a:solidFill>
                <a:latin typeface="Verdana" charset="0"/>
                <a:ea typeface="Verdana" charset="0"/>
                <a:cs typeface="Verdana" charset="0"/>
              </a:rPr>
              <a:t>contact Brian </a:t>
            </a:r>
            <a:r>
              <a:rPr lang="en-US" sz="1000" dirty="0" err="1">
                <a:solidFill>
                  <a:srgbClr val="E47CFF"/>
                </a:solidFill>
                <a:latin typeface="Verdana" charset="0"/>
                <a:ea typeface="Verdana" charset="0"/>
                <a:cs typeface="Verdana" charset="0"/>
              </a:rPr>
              <a:t>Haumersen</a:t>
            </a:r>
            <a:endParaRPr lang="en-US" sz="1000" dirty="0">
              <a:solidFill>
                <a:srgbClr val="E47CFF"/>
              </a:solidFill>
              <a:latin typeface="Verdana" charset="0"/>
              <a:ea typeface="Verdana" charset="0"/>
              <a:cs typeface="Verdan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7798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Shape Forms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1108898" y="1825625"/>
            <a:ext cx="10063927" cy="53825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To add patterns to shape forms: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41203" y="3321403"/>
            <a:ext cx="635001" cy="711200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717032" y="2597823"/>
            <a:ext cx="2283343" cy="2357438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/>
          <p:cNvGrpSpPr/>
          <p:nvPr/>
        </p:nvGrpSpPr>
        <p:grpSpPr>
          <a:xfrm>
            <a:off x="3244609" y="2597823"/>
            <a:ext cx="4032238" cy="2357438"/>
            <a:chOff x="3186179" y="2657475"/>
            <a:chExt cx="4032238" cy="2357438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288855" y="2757962"/>
              <a:ext cx="1886638" cy="2156464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5257642" y="3174475"/>
              <a:ext cx="1903471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Verdana" charset="0"/>
                  <a:ea typeface="Verdana" charset="0"/>
                  <a:cs typeface="Verdana" charset="0"/>
                </a:rPr>
                <a:t>Click twice on shape to bring up format picture window</a:t>
              </a:r>
            </a:p>
            <a:p>
              <a:pPr marL="122238" lvl="1" indent="-114300">
                <a:buFont typeface="Arial" charset="0"/>
                <a:buChar char="•"/>
              </a:pPr>
              <a:r>
                <a:rPr lang="en-US" sz="1000" dirty="0">
                  <a:latin typeface="Verdana" charset="0"/>
                  <a:ea typeface="Verdana" charset="0"/>
                  <a:cs typeface="Verdana" charset="0"/>
                </a:rPr>
                <a:t>Fill &gt; Picture or texture fill</a:t>
              </a:r>
            </a:p>
            <a:p>
              <a:pPr marL="122238" lvl="1" indent="-114300">
                <a:buFont typeface="Arial" charset="0"/>
                <a:buChar char="•"/>
              </a:pPr>
              <a:r>
                <a:rPr lang="en-US" sz="1000" dirty="0">
                  <a:latin typeface="Verdana" charset="0"/>
                  <a:ea typeface="Verdana" charset="0"/>
                  <a:cs typeface="Verdana" charset="0"/>
                </a:rPr>
                <a:t>Insert picture from &gt; file…(if you want a specific pattern/picture)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3186179" y="2657475"/>
              <a:ext cx="4032238" cy="2357438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7521081" y="2597823"/>
            <a:ext cx="4032238" cy="2357438"/>
            <a:chOff x="7521081" y="2538172"/>
            <a:chExt cx="4032238" cy="2357438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685380" y="2686112"/>
              <a:ext cx="1886638" cy="2061558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9736318" y="3132116"/>
              <a:ext cx="1739172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Verdana" charset="0"/>
                  <a:ea typeface="Verdana" charset="0"/>
                  <a:cs typeface="Verdana" charset="0"/>
                </a:rPr>
                <a:t>To change proportions of pattern/picture, choose tab all the way to the </a:t>
              </a:r>
            </a:p>
            <a:p>
              <a:pPr marL="127000" indent="-127000">
                <a:buFont typeface="Arial" charset="0"/>
                <a:buChar char="•"/>
              </a:pPr>
              <a:r>
                <a:rPr lang="en-US" sz="1000" dirty="0">
                  <a:latin typeface="Verdana" charset="0"/>
                  <a:ea typeface="Verdana" charset="0"/>
                  <a:cs typeface="Verdana" charset="0"/>
                </a:rPr>
                <a:t>crop &gt;picture position &gt; (adjust height and width until proportion is correct)</a:t>
              </a: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7521081" y="2538172"/>
              <a:ext cx="4032238" cy="2357438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Content Placeholder 6"/>
          <p:cNvSpPr txBox="1">
            <a:spLocks/>
          </p:cNvSpPr>
          <p:nvPr/>
        </p:nvSpPr>
        <p:spPr>
          <a:xfrm>
            <a:off x="717032" y="5079863"/>
            <a:ext cx="1311793" cy="5382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400" kern="1200" baseline="0">
                <a:solidFill>
                  <a:schemeClr val="accent6"/>
                </a:solidFill>
                <a:latin typeface="Verdana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 baseline="0">
                <a:solidFill>
                  <a:schemeClr val="accent6"/>
                </a:solidFill>
                <a:latin typeface="Verdana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 baseline="0">
                <a:solidFill>
                  <a:schemeClr val="accent6"/>
                </a:solidFill>
                <a:latin typeface="Verdana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 baseline="0">
                <a:solidFill>
                  <a:schemeClr val="accent6"/>
                </a:solidFill>
                <a:latin typeface="Verdana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 baseline="0">
                <a:solidFill>
                  <a:schemeClr val="accent6"/>
                </a:solidFill>
                <a:latin typeface="Verdana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800" dirty="0"/>
              <a:t>Step 1</a:t>
            </a:r>
          </a:p>
        </p:txBody>
      </p:sp>
      <p:sp>
        <p:nvSpPr>
          <p:cNvPr id="25" name="Content Placeholder 6"/>
          <p:cNvSpPr txBox="1">
            <a:spLocks/>
          </p:cNvSpPr>
          <p:nvPr/>
        </p:nvSpPr>
        <p:spPr>
          <a:xfrm>
            <a:off x="3244609" y="5079863"/>
            <a:ext cx="1311793" cy="5382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400" kern="1200" baseline="0">
                <a:solidFill>
                  <a:schemeClr val="accent6"/>
                </a:solidFill>
                <a:latin typeface="Verdana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 baseline="0">
                <a:solidFill>
                  <a:schemeClr val="accent6"/>
                </a:solidFill>
                <a:latin typeface="Verdana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 baseline="0">
                <a:solidFill>
                  <a:schemeClr val="accent6"/>
                </a:solidFill>
                <a:latin typeface="Verdana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 baseline="0">
                <a:solidFill>
                  <a:schemeClr val="accent6"/>
                </a:solidFill>
                <a:latin typeface="Verdana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 baseline="0">
                <a:solidFill>
                  <a:schemeClr val="accent6"/>
                </a:solidFill>
                <a:latin typeface="Verdana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800" dirty="0"/>
              <a:t>Step 2</a:t>
            </a:r>
          </a:p>
        </p:txBody>
      </p:sp>
      <p:sp>
        <p:nvSpPr>
          <p:cNvPr id="26" name="Content Placeholder 6"/>
          <p:cNvSpPr txBox="1">
            <a:spLocks/>
          </p:cNvSpPr>
          <p:nvPr/>
        </p:nvSpPr>
        <p:spPr>
          <a:xfrm>
            <a:off x="7521081" y="5079863"/>
            <a:ext cx="1311793" cy="5382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400" kern="1200" baseline="0">
                <a:solidFill>
                  <a:schemeClr val="accent6"/>
                </a:solidFill>
                <a:latin typeface="Verdana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 baseline="0">
                <a:solidFill>
                  <a:schemeClr val="accent6"/>
                </a:solidFill>
                <a:latin typeface="Verdana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 baseline="0">
                <a:solidFill>
                  <a:schemeClr val="accent6"/>
                </a:solidFill>
                <a:latin typeface="Verdana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 baseline="0">
                <a:solidFill>
                  <a:schemeClr val="accent6"/>
                </a:solidFill>
                <a:latin typeface="Verdana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 baseline="0">
                <a:solidFill>
                  <a:schemeClr val="accent6"/>
                </a:solidFill>
                <a:latin typeface="Verdana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800" dirty="0"/>
              <a:t>Step 3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993722" y="4433017"/>
            <a:ext cx="172996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Verdana" charset="0"/>
                <a:ea typeface="Verdana" charset="0"/>
                <a:cs typeface="Verdana" charset="0"/>
              </a:rPr>
              <a:t>Choose </a:t>
            </a:r>
            <a:r>
              <a:rPr lang="en-US" sz="1000">
                <a:latin typeface="Verdana" charset="0"/>
                <a:ea typeface="Verdana" charset="0"/>
                <a:cs typeface="Verdana" charset="0"/>
              </a:rPr>
              <a:t>and draw </a:t>
            </a:r>
            <a:r>
              <a:rPr lang="en-US" sz="1000" dirty="0">
                <a:latin typeface="Verdana" charset="0"/>
                <a:ea typeface="Verdana" charset="0"/>
                <a:cs typeface="Verdana" charset="0"/>
              </a:rPr>
              <a:t>shape</a:t>
            </a:r>
          </a:p>
        </p:txBody>
      </p:sp>
    </p:spTree>
    <p:extLst>
      <p:ext uri="{BB962C8B-B14F-4D97-AF65-F5344CB8AC3E}">
        <p14:creationId xmlns:p14="http://schemas.microsoft.com/office/powerpoint/2010/main" val="7381545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Avaya">
      <a:dk1>
        <a:srgbClr val="000000"/>
      </a:dk1>
      <a:lt1>
        <a:srgbClr val="FFFFFF"/>
      </a:lt1>
      <a:dk2>
        <a:srgbClr val="F1F1F3"/>
      </a:dk2>
      <a:lt2>
        <a:srgbClr val="F9F9FB"/>
      </a:lt2>
      <a:accent1>
        <a:srgbClr val="DA1530"/>
      </a:accent1>
      <a:accent2>
        <a:srgbClr val="000000"/>
      </a:accent2>
      <a:accent3>
        <a:srgbClr val="FF8200"/>
      </a:accent3>
      <a:accent4>
        <a:srgbClr val="A3CAE9"/>
      </a:accent4>
      <a:accent5>
        <a:srgbClr val="303033"/>
      </a:accent5>
      <a:accent6>
        <a:srgbClr val="575759"/>
      </a:accent6>
      <a:hlink>
        <a:srgbClr val="0432FF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85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9109</TotalTime>
  <Words>1495</Words>
  <Application>Microsoft Macintosh PowerPoint</Application>
  <PresentationFormat>Widescreen</PresentationFormat>
  <Paragraphs>266</Paragraphs>
  <Slides>37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4" baseType="lpstr">
      <vt:lpstr>Arial</vt:lpstr>
      <vt:lpstr>Calibri</vt:lpstr>
      <vt:lpstr>Playfair Display</vt:lpstr>
      <vt:lpstr>Times New Roman</vt:lpstr>
      <vt:lpstr>Times New Roman Bold</vt:lpstr>
      <vt:lpstr>Verdana</vt:lpstr>
      <vt:lpstr>Office Theme</vt:lpstr>
      <vt:lpstr>Title goes here</vt:lpstr>
      <vt:lpstr>Title goes here</vt:lpstr>
      <vt:lpstr>Divider page title goes here</vt:lpstr>
      <vt:lpstr>Divider page title goes here</vt:lpstr>
      <vt:lpstr>Divider page title goes here</vt:lpstr>
      <vt:lpstr>Boxes with pattern detail</vt:lpstr>
      <vt:lpstr>Headline goes here</vt:lpstr>
      <vt:lpstr>Headline goes here</vt:lpstr>
      <vt:lpstr>Shape Forms</vt:lpstr>
      <vt:lpstr>Examples of shape forms</vt:lpstr>
      <vt:lpstr>Headline goes here</vt:lpstr>
      <vt:lpstr>Headline goes here</vt:lpstr>
      <vt:lpstr>Headline goes here</vt:lpstr>
      <vt:lpstr>Headline goes here</vt:lpstr>
      <vt:lpstr>Headline goes here</vt:lpstr>
      <vt:lpstr>Headline goes here</vt:lpstr>
      <vt:lpstr>Product images</vt:lpstr>
      <vt:lpstr>Screen shots</vt:lpstr>
      <vt:lpstr>Large quote goes here.   - Author name</vt:lpstr>
      <vt:lpstr>PowerPoint Presentation</vt:lpstr>
      <vt:lpstr>Headline to go here</vt:lpstr>
      <vt:lpstr>Color overlay </vt:lpstr>
      <vt:lpstr>Avaya cards</vt:lpstr>
      <vt:lpstr>Headline goes here</vt:lpstr>
      <vt:lpstr>Headline to go here</vt:lpstr>
      <vt:lpstr>Headline to go here</vt:lpstr>
      <vt:lpstr>Headline to go here</vt:lpstr>
      <vt:lpstr>Headline to go here</vt:lpstr>
      <vt:lpstr>Headline to go here</vt:lpstr>
      <vt:lpstr>Headline to go here</vt:lpstr>
      <vt:lpstr>Headline to go here</vt:lpstr>
      <vt:lpstr>“Ecaborit lab ipitis dipsum culpa natium aut quaepere nis etur?Aximet adia velitatet evellectet, suntem quid maximus.”</vt:lpstr>
      <vt:lpstr>“Aximet adia velitatet et, suntem quid maximus.”?</vt:lpstr>
      <vt:lpstr>“Ad undis minum volorempor sintis alitatur fugiam ium doluptaqui nobis doluptatae earibusapit natur sim exerum ?”  - Author name</vt:lpstr>
      <vt:lpstr>“Otatet eos dolore ipsum es des alitatur sim exerum remporum hit es des alitatur sim exerum vollorro sit tenecae ptatiur?”  - Author name</vt:lpstr>
      <vt:lpstr>Avaya White Patterns</vt:lpstr>
      <vt:lpstr>Thank you.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Brian Deaver</dc:creator>
  <cp:lastModifiedBy>Brian Deaver</cp:lastModifiedBy>
  <cp:revision>262</cp:revision>
  <cp:lastPrinted>2018-09-07T18:16:14Z</cp:lastPrinted>
  <dcterms:created xsi:type="dcterms:W3CDTF">2018-08-03T18:44:05Z</dcterms:created>
  <dcterms:modified xsi:type="dcterms:W3CDTF">2018-09-10T16:52:26Z</dcterms:modified>
</cp:coreProperties>
</file>